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8" r:id="rId6"/>
    <p:sldId id="264" r:id="rId7"/>
    <p:sldId id="263" r:id="rId8"/>
    <p:sldId id="265" r:id="rId9"/>
    <p:sldId id="261" r:id="rId10"/>
    <p:sldId id="269" r:id="rId11"/>
    <p:sldId id="266" r:id="rId12"/>
    <p:sldId id="267" r:id="rId13"/>
    <p:sldId id="262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12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4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9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1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6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AF5C-3017-7041-9018-6319A1FBDCE2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DDD2-D085-444B-8947-B8ABF54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NASA C3RS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F81BD"/>
                </a:solidFill>
              </a:rPr>
              <a:t>https://c3rs.arc.nasa.gov/report/</a:t>
            </a:r>
            <a:r>
              <a:rPr lang="en-US" sz="2400" dirty="0" err="1" smtClean="0">
                <a:solidFill>
                  <a:srgbClr val="4F81BD"/>
                </a:solidFill>
              </a:rPr>
              <a:t>electronic.html</a:t>
            </a:r>
            <a:endParaRPr lang="en-US" sz="24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7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3RS_ERS_CaveatPage_OMB_PR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b="13516"/>
          <a:stretch/>
        </p:blipFill>
        <p:spPr>
          <a:xfrm>
            <a:off x="1539734" y="59663"/>
            <a:ext cx="6106193" cy="6528789"/>
          </a:xfrm>
        </p:spPr>
      </p:pic>
    </p:spTree>
    <p:extLst>
      <p:ext uri="{BB962C8B-B14F-4D97-AF65-F5344CB8AC3E}">
        <p14:creationId xmlns:p14="http://schemas.microsoft.com/office/powerpoint/2010/main" val="25525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7.2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" b="1780"/>
          <a:stretch/>
        </p:blipFill>
        <p:spPr>
          <a:xfrm>
            <a:off x="2139496" y="-20715"/>
            <a:ext cx="3793129" cy="6878715"/>
          </a:xfrm>
        </p:spPr>
      </p:pic>
    </p:spTree>
    <p:extLst>
      <p:ext uri="{BB962C8B-B14F-4D97-AF65-F5344CB8AC3E}">
        <p14:creationId xmlns:p14="http://schemas.microsoft.com/office/powerpoint/2010/main" val="45818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7.4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352"/>
          <a:stretch/>
        </p:blipFill>
        <p:spPr>
          <a:xfrm>
            <a:off x="2085263" y="0"/>
            <a:ext cx="3625742" cy="6863008"/>
          </a:xfrm>
        </p:spPr>
      </p:pic>
    </p:spTree>
    <p:extLst>
      <p:ext uri="{BB962C8B-B14F-4D97-AF65-F5344CB8AC3E}">
        <p14:creationId xmlns:p14="http://schemas.microsoft.com/office/powerpoint/2010/main" val="357383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6.2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1" r="1086" b="28961"/>
          <a:stretch/>
        </p:blipFill>
        <p:spPr>
          <a:xfrm>
            <a:off x="615960" y="1123971"/>
            <a:ext cx="8140298" cy="4525963"/>
          </a:xfrm>
        </p:spPr>
      </p:pic>
      <p:sp>
        <p:nvSpPr>
          <p:cNvPr id="3" name="Rectangle 2"/>
          <p:cNvSpPr/>
          <p:nvPr/>
        </p:nvSpPr>
        <p:spPr>
          <a:xfrm>
            <a:off x="793803" y="2454410"/>
            <a:ext cx="1905127" cy="34190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9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3RS_ERS_CaveatPage_OMB_PR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b="13516"/>
          <a:stretch/>
        </p:blipFill>
        <p:spPr>
          <a:xfrm>
            <a:off x="1539734" y="59663"/>
            <a:ext cx="6106193" cy="6528789"/>
          </a:xfrm>
        </p:spPr>
      </p:pic>
    </p:spTree>
    <p:extLst>
      <p:ext uri="{BB962C8B-B14F-4D97-AF65-F5344CB8AC3E}">
        <p14:creationId xmlns:p14="http://schemas.microsoft.com/office/powerpoint/2010/main" val="25525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7.5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" r="1666" b="-397"/>
          <a:stretch/>
        </p:blipFill>
        <p:spPr>
          <a:xfrm>
            <a:off x="2085263" y="0"/>
            <a:ext cx="5012334" cy="6750394"/>
          </a:xfrm>
        </p:spPr>
      </p:pic>
    </p:spTree>
    <p:extLst>
      <p:ext uri="{BB962C8B-B14F-4D97-AF65-F5344CB8AC3E}">
        <p14:creationId xmlns:p14="http://schemas.microsoft.com/office/powerpoint/2010/main" val="277256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9-06-14 at 10.48.1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2" b="3004"/>
          <a:stretch/>
        </p:blipFill>
        <p:spPr>
          <a:xfrm>
            <a:off x="2537027" y="0"/>
            <a:ext cx="3719505" cy="6786907"/>
          </a:xfrm>
        </p:spPr>
      </p:pic>
    </p:spTree>
    <p:extLst>
      <p:ext uri="{BB962C8B-B14F-4D97-AF65-F5344CB8AC3E}">
        <p14:creationId xmlns:p14="http://schemas.microsoft.com/office/powerpoint/2010/main" val="302486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06-14 at 10.46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0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6.2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1" r="1086" b="28961"/>
          <a:stretch/>
        </p:blipFill>
        <p:spPr>
          <a:xfrm>
            <a:off x="615960" y="1123971"/>
            <a:ext cx="8140298" cy="4525963"/>
          </a:xfrm>
        </p:spPr>
      </p:pic>
    </p:spTree>
    <p:extLst>
      <p:ext uri="{BB962C8B-B14F-4D97-AF65-F5344CB8AC3E}">
        <p14:creationId xmlns:p14="http://schemas.microsoft.com/office/powerpoint/2010/main" val="139191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6.2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1" r="1086" b="28961"/>
          <a:stretch/>
        </p:blipFill>
        <p:spPr>
          <a:xfrm>
            <a:off x="615960" y="1123971"/>
            <a:ext cx="8140298" cy="4525963"/>
          </a:xfrm>
        </p:spPr>
      </p:pic>
      <p:sp>
        <p:nvSpPr>
          <p:cNvPr id="2" name="Rectangle 1"/>
          <p:cNvSpPr/>
          <p:nvPr/>
        </p:nvSpPr>
        <p:spPr>
          <a:xfrm>
            <a:off x="793803" y="1746172"/>
            <a:ext cx="1905127" cy="34190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3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3RS_ERS_CaveatPage_OMB_PR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b="13516"/>
          <a:stretch/>
        </p:blipFill>
        <p:spPr>
          <a:xfrm>
            <a:off x="1539734" y="59663"/>
            <a:ext cx="6106193" cy="6528789"/>
          </a:xfrm>
        </p:spPr>
      </p:pic>
    </p:spTree>
    <p:extLst>
      <p:ext uri="{BB962C8B-B14F-4D97-AF65-F5344CB8AC3E}">
        <p14:creationId xmlns:p14="http://schemas.microsoft.com/office/powerpoint/2010/main" val="321828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6.4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t="-43" r="1" b="508"/>
          <a:stretch/>
        </p:blipFill>
        <p:spPr>
          <a:xfrm>
            <a:off x="2149374" y="158744"/>
            <a:ext cx="4701756" cy="6695100"/>
          </a:xfrm>
        </p:spPr>
      </p:pic>
    </p:spTree>
    <p:extLst>
      <p:ext uri="{BB962C8B-B14F-4D97-AF65-F5344CB8AC3E}">
        <p14:creationId xmlns:p14="http://schemas.microsoft.com/office/powerpoint/2010/main" val="399728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7.0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" b="-476"/>
          <a:stretch/>
        </p:blipFill>
        <p:spPr>
          <a:xfrm>
            <a:off x="2411176" y="0"/>
            <a:ext cx="4047135" cy="6858000"/>
          </a:xfrm>
        </p:spPr>
      </p:pic>
    </p:spTree>
    <p:extLst>
      <p:ext uri="{BB962C8B-B14F-4D97-AF65-F5344CB8AC3E}">
        <p14:creationId xmlns:p14="http://schemas.microsoft.com/office/powerpoint/2010/main" val="65331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7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3185"/>
          <a:stretch>
            <a:fillRect/>
          </a:stretch>
        </p:blipFill>
        <p:spPr>
          <a:xfrm>
            <a:off x="2213304" y="2151731"/>
            <a:ext cx="4699570" cy="2584582"/>
          </a:xfrm>
        </p:spPr>
      </p:pic>
    </p:spTree>
    <p:extLst>
      <p:ext uri="{BB962C8B-B14F-4D97-AF65-F5344CB8AC3E}">
        <p14:creationId xmlns:p14="http://schemas.microsoft.com/office/powerpoint/2010/main" val="369661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6-14 at 10.46.2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1" r="1086" b="28961"/>
          <a:stretch/>
        </p:blipFill>
        <p:spPr>
          <a:xfrm>
            <a:off x="615960" y="1123971"/>
            <a:ext cx="8140298" cy="4525963"/>
          </a:xfrm>
        </p:spPr>
      </p:pic>
      <p:sp>
        <p:nvSpPr>
          <p:cNvPr id="3" name="Rectangle 2"/>
          <p:cNvSpPr/>
          <p:nvPr/>
        </p:nvSpPr>
        <p:spPr>
          <a:xfrm>
            <a:off x="793803" y="2088080"/>
            <a:ext cx="1905127" cy="34190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Macintosh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NASA C3RS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C3RS</dc:title>
  <dc:creator>Becky Hooey</dc:creator>
  <cp:lastModifiedBy>Becky Hooey</cp:lastModifiedBy>
  <cp:revision>2</cp:revision>
  <dcterms:created xsi:type="dcterms:W3CDTF">2019-06-14T19:28:50Z</dcterms:created>
  <dcterms:modified xsi:type="dcterms:W3CDTF">2019-06-14T19:43:29Z</dcterms:modified>
</cp:coreProperties>
</file>