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7/17/2019</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7/17/2019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7/17/2019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7/17/2019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7/17/2019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7/17/2019</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rgbClr val="000000"/>
                </a:solidFill>
                <a:latin typeface="Calibri" panose="020F0502020204030204" pitchFamily="34" charset="0"/>
              </a:rPr>
              <a:t>TSA Reimbursable Screening  Services Program (</a:t>
            </a:r>
            <a:r>
              <a:rPr lang="en-US" dirty="0" smtClean="0">
                <a:solidFill>
                  <a:srgbClr val="000000"/>
                </a:solidFill>
                <a:latin typeface="Calibri" panose="020F0502020204030204" pitchFamily="34" charset="0"/>
              </a:rPr>
              <a:t>RSSP</a:t>
            </a:r>
            <a:r>
              <a:rPr lang="en-US" dirty="0">
                <a:solidFill>
                  <a:srgbClr val="000000"/>
                </a:solidFill>
                <a:latin typeface="Calibri" panose="020F0502020204030204" pitchFamily="34" charset="0"/>
              </a:rPr>
              <a:t>) Application </a:t>
            </a:r>
            <a:endParaRPr lang="en-US" dirty="0"/>
          </a:p>
        </p:txBody>
      </p:sp>
      <p:sp>
        <p:nvSpPr>
          <p:cNvPr id="3" name="Subtitle 2"/>
          <p:cNvSpPr>
            <a:spLocks noGrp="1"/>
          </p:cNvSpPr>
          <p:nvPr>
            <p:ph type="subTitle" idx="1"/>
          </p:nvPr>
        </p:nvSpPr>
        <p:spPr/>
        <p:txBody>
          <a:bodyPr/>
          <a:lstStyle/>
          <a:p>
            <a:pPr algn="ctr"/>
            <a:r>
              <a:rPr lang="en-US" sz="3600" dirty="0" smtClean="0"/>
              <a:t>OMB Control number 1652-NEW</a:t>
            </a:r>
          </a:p>
          <a:p>
            <a:pPr algn="ctr"/>
            <a:r>
              <a:rPr lang="en-US" sz="2400" dirty="0" smtClean="0"/>
              <a:t>Screenshots</a:t>
            </a:r>
            <a:endParaRPr lang="en-US" sz="2400" dirty="0"/>
          </a:p>
        </p:txBody>
      </p:sp>
    </p:spTree>
    <p:extLst>
      <p:ext uri="{BB962C8B-B14F-4D97-AF65-F5344CB8AC3E}">
        <p14:creationId xmlns:p14="http://schemas.microsoft.com/office/powerpoint/2010/main" val="605842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800225" y="533400"/>
            <a:ext cx="8591550" cy="5791200"/>
          </a:xfrm>
          <a:prstGeom prst="rect">
            <a:avLst/>
          </a:prstGeom>
        </p:spPr>
      </p:pic>
    </p:spTree>
    <p:extLst>
      <p:ext uri="{BB962C8B-B14F-4D97-AF65-F5344CB8AC3E}">
        <p14:creationId xmlns:p14="http://schemas.microsoft.com/office/powerpoint/2010/main" val="1128423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305342"/>
            <a:ext cx="6096000" cy="4247317"/>
          </a:xfrm>
          <a:prstGeom prst="rect">
            <a:avLst/>
          </a:prstGeom>
        </p:spPr>
        <p:txBody>
          <a:bodyPr>
            <a:spAutoFit/>
          </a:bodyPr>
          <a:lstStyle/>
          <a:p>
            <a:pPr>
              <a:tabLst>
                <a:tab pos="2971800" algn="ctr"/>
                <a:tab pos="5943600" algn="r"/>
              </a:tabLst>
            </a:pPr>
            <a:r>
              <a:rPr lang="en-US" b="1" dirty="0">
                <a:latin typeface="Arial" panose="020B0604020202020204" pitchFamily="34" charset="0"/>
                <a:ea typeface="Times New Roman" panose="02020603050405020304" pitchFamily="18" charset="0"/>
              </a:rPr>
              <a:t>Paperwork Reduction Act Statement</a:t>
            </a:r>
            <a:r>
              <a:rPr lang="en-US" dirty="0">
                <a:latin typeface="Arial" panose="020B0604020202020204" pitchFamily="34" charset="0"/>
                <a:ea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endParaRPr>
          </a:p>
          <a:p>
            <a:pPr>
              <a:tabLst>
                <a:tab pos="2971800" algn="ctr"/>
                <a:tab pos="5943600" algn="r"/>
              </a:tabLst>
            </a:pPr>
            <a:r>
              <a:rPr lang="en-US" dirty="0">
                <a:latin typeface="Arial" panose="020B0604020202020204" pitchFamily="34" charset="0"/>
                <a:ea typeface="Times New Roman" panose="02020603050405020304" pitchFamily="18" charset="0"/>
              </a:rPr>
              <a:t>Transportation Security Administration (TSA) is collecting this information from public and private entities interested in participating in the Reimbursable Screening Services Program. TSA estimates that the average burden for this collection is 8 hours per request.  This is a voluntary collection of information.  Send comments regarding this burden estimate or any other aspect of this collection to: TSA-11, Attention: PRA 1652-NEW TSA Reimbursable Services Program Request, 601 South 12th Street, Arlington, VA 20598.  An agency may not conduct or sponsor, and persons are not required to respond to, a collection of information unless it displays a currently valid OMB control number.  The OMB control number assigned to this collection is 1652-xxxx, which expires xx/xx/</a:t>
            </a:r>
            <a:r>
              <a:rPr lang="en-US" dirty="0" err="1">
                <a:latin typeface="Arial" panose="020B0604020202020204" pitchFamily="34" charset="0"/>
                <a:ea typeface="Times New Roman" panose="02020603050405020304" pitchFamily="18" charset="0"/>
              </a:rPr>
              <a:t>xxxx</a:t>
            </a:r>
            <a:r>
              <a:rPr lang="en-US" dirty="0">
                <a:latin typeface="Arial" panose="020B0604020202020204" pitchFamily="34"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093811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94</TotalTime>
  <Words>150</Words>
  <Application>Microsoft Office PowerPoint</Application>
  <PresentationFormat>Widescreen</PresentationFormat>
  <Paragraphs>5</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Times New Roman</vt:lpstr>
      <vt:lpstr>Trebuchet MS</vt:lpstr>
      <vt:lpstr>Tw Cen MT</vt:lpstr>
      <vt:lpstr>Circuit</vt:lpstr>
      <vt:lpstr>TSA Reimbursable Screening  Services Program (RSSP) Application </vt:lpstr>
      <vt:lpstr>PowerPoint Presentation</vt:lpstr>
      <vt:lpstr>PowerPoint Presentation</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 A. Walsh</dc:creator>
  <cp:keywords>5000.22</cp:keywords>
  <cp:lastModifiedBy>Christina A. Walsh</cp:lastModifiedBy>
  <cp:revision>2</cp:revision>
  <dcterms:created xsi:type="dcterms:W3CDTF">2019-07-17T17:16:41Z</dcterms:created>
  <dcterms:modified xsi:type="dcterms:W3CDTF">2019-07-17T18:50:43Z</dcterms:modified>
</cp:coreProperties>
</file>