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9783-61DA-4465-BEBD-32E1A8DC615C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AA4F-45D3-4938-9386-0CB1AFB03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MySECO</a:t>
            </a:r>
            <a:r>
              <a:rPr lang="en-US" dirty="0" smtClean="0"/>
              <a:t> Spouse Registration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Screen Captures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Spouse Registration Lifecycle Stages Page</a:t>
            </a:r>
            <a:br>
              <a:rPr lang="en-US" sz="2800" dirty="0" smtClean="0"/>
            </a:br>
            <a:r>
              <a:rPr lang="en-US" sz="2800" dirty="0" smtClean="0"/>
              <a:t>Step 5 of 5</a:t>
            </a:r>
            <a:endParaRPr lang="en-US" sz="2800" dirty="0"/>
          </a:p>
        </p:txBody>
      </p:sp>
      <p:pic>
        <p:nvPicPr>
          <p:cNvPr id="5" name="Picture 4" descr="Capture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5029200" cy="4856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Spouse Registration Congratulations Page</a:t>
            </a:r>
            <a:br>
              <a:rPr lang="en-US" sz="2800" dirty="0" smtClean="0"/>
            </a:br>
            <a:r>
              <a:rPr lang="en-US" sz="2800" dirty="0" smtClean="0"/>
              <a:t>End of Registration</a:t>
            </a:r>
            <a:endParaRPr lang="en-US" sz="2800" dirty="0"/>
          </a:p>
        </p:txBody>
      </p:sp>
      <p:pic>
        <p:nvPicPr>
          <p:cNvPr id="4" name="Picture 3" descr="Capture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057400"/>
            <a:ext cx="7077680" cy="2823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Spouse Registration </a:t>
            </a:r>
            <a:r>
              <a:rPr lang="en-US" sz="2800" dirty="0" err="1" smtClean="0"/>
              <a:t>MySECO</a:t>
            </a:r>
            <a:r>
              <a:rPr lang="en-US" sz="2800" dirty="0" smtClean="0"/>
              <a:t> Profile Page of </a:t>
            </a:r>
            <a:br>
              <a:rPr lang="en-US" sz="2800" dirty="0" smtClean="0"/>
            </a:br>
            <a:r>
              <a:rPr lang="en-US" sz="2800" dirty="0" smtClean="0"/>
              <a:t>Registered New User</a:t>
            </a:r>
            <a:endParaRPr lang="en-US" sz="2800" dirty="0"/>
          </a:p>
        </p:txBody>
      </p:sp>
      <p:pic>
        <p:nvPicPr>
          <p:cNvPr id="5" name="Picture 4" descr="Capture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447800"/>
            <a:ext cx="4114800" cy="48866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Spouse Account Settings </a:t>
            </a:r>
            <a:br>
              <a:rPr lang="en-US" sz="2800" dirty="0" smtClean="0"/>
            </a:br>
            <a:r>
              <a:rPr lang="en-US" sz="2800" dirty="0" smtClean="0"/>
              <a:t>Registered New User</a:t>
            </a:r>
            <a:endParaRPr lang="en-US" sz="2800" dirty="0"/>
          </a:p>
        </p:txBody>
      </p:sp>
      <p:pic>
        <p:nvPicPr>
          <p:cNvPr id="4" name="Picture 3" descr="Capture Account Settings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35814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apture Account Setting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1" y="1524001"/>
            <a:ext cx="37338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20369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7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1026" name="Picture 2" descr="O:\MC&amp;FP\OFRP\8.Spouse W-B\SORN\SECO Portal\MySECO Privacy_act_statement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199"/>
            <a:ext cx="5486400" cy="46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 Logon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50536" t="10707" r="1284"/>
          <a:stretch/>
        </p:blipFill>
        <p:spPr bwMode="auto">
          <a:xfrm>
            <a:off x="501862" y="1600200"/>
            <a:ext cx="814027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Spouse Registration Welcome Page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6" name="Picture 5" descr="Captur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207705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Spouse Registration Profile Information Page</a:t>
            </a:r>
            <a:br>
              <a:rPr lang="en-US" sz="2800" dirty="0" smtClean="0"/>
            </a:br>
            <a:r>
              <a:rPr lang="en-US" sz="2800" dirty="0" smtClean="0"/>
              <a:t>Step 1 of 5</a:t>
            </a:r>
            <a:endParaRPr lang="en-US" sz="2800" dirty="0"/>
          </a:p>
        </p:txBody>
      </p:sp>
      <p:pic>
        <p:nvPicPr>
          <p:cNvPr id="4" name="Picture 3" descr="Capture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4638805" cy="4360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Spouse Registration Your Background Page</a:t>
            </a:r>
            <a:br>
              <a:rPr lang="en-US" sz="2800" dirty="0" smtClean="0"/>
            </a:br>
            <a:r>
              <a:rPr lang="en-US" sz="2800" dirty="0" smtClean="0"/>
              <a:t>Step 2 of 5</a:t>
            </a:r>
            <a:endParaRPr lang="en-US" sz="2800" dirty="0"/>
          </a:p>
        </p:txBody>
      </p:sp>
      <p:pic>
        <p:nvPicPr>
          <p:cNvPr id="5" name="Picture 4" descr="Captur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00200"/>
            <a:ext cx="4961428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Spouse Registration Industry and Occupation Preferences Page</a:t>
            </a:r>
            <a:br>
              <a:rPr lang="en-US" sz="2800" dirty="0" smtClean="0"/>
            </a:br>
            <a:r>
              <a:rPr lang="en-US" sz="2800" dirty="0" smtClean="0"/>
              <a:t>Step 3 of 5</a:t>
            </a:r>
            <a:endParaRPr lang="en-US" sz="2800" dirty="0"/>
          </a:p>
        </p:txBody>
      </p:sp>
      <p:pic>
        <p:nvPicPr>
          <p:cNvPr id="7" name="Picture 6" descr="Capture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6491896" cy="4207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Spouse Registration Identify the Spouses You Relate to Most Page</a:t>
            </a:r>
            <a:br>
              <a:rPr lang="en-US" sz="2800" dirty="0" smtClean="0"/>
            </a:br>
            <a:r>
              <a:rPr lang="en-US" sz="2800" dirty="0" smtClean="0"/>
              <a:t>Step 4 of 5</a:t>
            </a:r>
            <a:endParaRPr lang="en-US" sz="2800" dirty="0"/>
          </a:p>
        </p:txBody>
      </p:sp>
      <p:pic>
        <p:nvPicPr>
          <p:cNvPr id="4" name="Picture 3" descr="Capture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403670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57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MySECO Spouse Registration Process</vt:lpstr>
      <vt:lpstr>PowerPoint Presentation</vt:lpstr>
      <vt:lpstr>PowerPoint Presentation</vt:lpstr>
      <vt:lpstr>DS Logon</vt:lpstr>
      <vt:lpstr>Spouse Registration Welcome Page </vt:lpstr>
      <vt:lpstr>Spouse Registration Profile Information Page Step 1 of 5</vt:lpstr>
      <vt:lpstr>Spouse Registration Your Background Page Step 2 of 5</vt:lpstr>
      <vt:lpstr>Spouse Registration Industry and Occupation Preferences Page Step 3 of 5</vt:lpstr>
      <vt:lpstr>Spouse Registration Identify the Spouses You Relate to Most Page Step 4 of 5</vt:lpstr>
      <vt:lpstr>Spouse Registration Lifecycle Stages Page Step 5 of 5</vt:lpstr>
      <vt:lpstr>Spouse Registration Congratulations Page End of Registration</vt:lpstr>
      <vt:lpstr>Spouse Registration MySECO Profile Page of  Registered New User</vt:lpstr>
      <vt:lpstr>Spouse Account Settings  Registered New User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robyn.banks</dc:creator>
  <cp:lastModifiedBy>Pia Rose</cp:lastModifiedBy>
  <cp:revision>10</cp:revision>
  <dcterms:created xsi:type="dcterms:W3CDTF">2015-10-08T16:45:53Z</dcterms:created>
  <dcterms:modified xsi:type="dcterms:W3CDTF">2016-06-03T12:30:38Z</dcterms:modified>
</cp:coreProperties>
</file>