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9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0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2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4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7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38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374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7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5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3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3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56421-8204-4CAD-85E3-A181A0281874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252A2-A18C-44D0-871F-CB2057F6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144" y="0"/>
            <a:ext cx="115677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156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U.S. Department of Energy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Meredith</dc:creator>
  <cp:lastModifiedBy>Williams, Meredith</cp:lastModifiedBy>
  <cp:revision>1</cp:revision>
  <dcterms:created xsi:type="dcterms:W3CDTF">2019-06-19T12:01:18Z</dcterms:created>
  <dcterms:modified xsi:type="dcterms:W3CDTF">2019-06-19T12:03:21Z</dcterms:modified>
</cp:coreProperties>
</file>