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8" r:id="rId5"/>
    <p:sldId id="261" r:id="rId6"/>
    <p:sldId id="262"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1" d="100"/>
          <a:sy n="111" d="100"/>
        </p:scale>
        <p:origin x="45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49E1F-986D-4752-9196-98F6B2103415}" type="datetimeFigureOut">
              <a:rPr lang="en-US" smtClean="0"/>
              <a:t>7/31/2019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C926F2-06E3-45CA-A38F-213A80DC4D77}" type="slidenum">
              <a:rPr lang="en-US" smtClean="0"/>
              <a:t>‹#›</a:t>
            </a:fld>
            <a:endParaRPr lang="en-US"/>
          </a:p>
        </p:txBody>
      </p:sp>
    </p:spTree>
    <p:extLst>
      <p:ext uri="{BB962C8B-B14F-4D97-AF65-F5344CB8AC3E}">
        <p14:creationId xmlns:p14="http://schemas.microsoft.com/office/powerpoint/2010/main" val="2891305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F49E1F-986D-4752-9196-98F6B2103415}" type="datetimeFigureOut">
              <a:rPr lang="en-US" smtClean="0"/>
              <a:t>7/31/2019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C926F2-06E3-45CA-A38F-213A80DC4D77}" type="slidenum">
              <a:rPr lang="en-US" smtClean="0"/>
              <a:t>‹#›</a:t>
            </a:fld>
            <a:endParaRPr lang="en-US"/>
          </a:p>
        </p:txBody>
      </p:sp>
    </p:spTree>
    <p:extLst>
      <p:ext uri="{BB962C8B-B14F-4D97-AF65-F5344CB8AC3E}">
        <p14:creationId xmlns:p14="http://schemas.microsoft.com/office/powerpoint/2010/main" val="10066755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F49E1F-986D-4752-9196-98F6B2103415}" type="datetimeFigureOut">
              <a:rPr lang="en-US" smtClean="0"/>
              <a:t>7/31/2019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C926F2-06E3-45CA-A38F-213A80DC4D77}" type="slidenum">
              <a:rPr lang="en-US" smtClean="0"/>
              <a:t>‹#›</a:t>
            </a:fld>
            <a:endParaRPr lang="en-US"/>
          </a:p>
        </p:txBody>
      </p:sp>
    </p:spTree>
    <p:extLst>
      <p:ext uri="{BB962C8B-B14F-4D97-AF65-F5344CB8AC3E}">
        <p14:creationId xmlns:p14="http://schemas.microsoft.com/office/powerpoint/2010/main" val="11533199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F49E1F-986D-4752-9196-98F6B2103415}" type="datetimeFigureOut">
              <a:rPr lang="en-US" smtClean="0"/>
              <a:t>7/31/2019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C926F2-06E3-45CA-A38F-213A80DC4D77}" type="slidenum">
              <a:rPr lang="en-US" smtClean="0"/>
              <a:t>‹#›</a:t>
            </a:fld>
            <a:endParaRPr lang="en-US"/>
          </a:p>
        </p:txBody>
      </p:sp>
    </p:spTree>
    <p:extLst>
      <p:ext uri="{BB962C8B-B14F-4D97-AF65-F5344CB8AC3E}">
        <p14:creationId xmlns:p14="http://schemas.microsoft.com/office/powerpoint/2010/main" val="220296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8F49E1F-986D-4752-9196-98F6B2103415}" type="datetimeFigureOut">
              <a:rPr lang="en-US" smtClean="0"/>
              <a:t>7/31/2019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C926F2-06E3-45CA-A38F-213A80DC4D77}" type="slidenum">
              <a:rPr lang="en-US" smtClean="0"/>
              <a:t>‹#›</a:t>
            </a:fld>
            <a:endParaRPr lang="en-US"/>
          </a:p>
        </p:txBody>
      </p:sp>
    </p:spTree>
    <p:extLst>
      <p:ext uri="{BB962C8B-B14F-4D97-AF65-F5344CB8AC3E}">
        <p14:creationId xmlns:p14="http://schemas.microsoft.com/office/powerpoint/2010/main" val="14838463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8F49E1F-986D-4752-9196-98F6B2103415}" type="datetimeFigureOut">
              <a:rPr lang="en-US" smtClean="0"/>
              <a:t>7/31/2019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C926F2-06E3-45CA-A38F-213A80DC4D77}" type="slidenum">
              <a:rPr lang="en-US" smtClean="0"/>
              <a:t>‹#›</a:t>
            </a:fld>
            <a:endParaRPr lang="en-US"/>
          </a:p>
        </p:txBody>
      </p:sp>
    </p:spTree>
    <p:extLst>
      <p:ext uri="{BB962C8B-B14F-4D97-AF65-F5344CB8AC3E}">
        <p14:creationId xmlns:p14="http://schemas.microsoft.com/office/powerpoint/2010/main" val="3544673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8F49E1F-986D-4752-9196-98F6B2103415}" type="datetimeFigureOut">
              <a:rPr lang="en-US" smtClean="0"/>
              <a:t>7/31/2019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3C926F2-06E3-45CA-A38F-213A80DC4D77}" type="slidenum">
              <a:rPr lang="en-US" smtClean="0"/>
              <a:t>‹#›</a:t>
            </a:fld>
            <a:endParaRPr lang="en-US"/>
          </a:p>
        </p:txBody>
      </p:sp>
    </p:spTree>
    <p:extLst>
      <p:ext uri="{BB962C8B-B14F-4D97-AF65-F5344CB8AC3E}">
        <p14:creationId xmlns:p14="http://schemas.microsoft.com/office/powerpoint/2010/main" val="2810941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49E1F-986D-4752-9196-98F6B2103415}" type="datetimeFigureOut">
              <a:rPr lang="en-US" smtClean="0"/>
              <a:t>7/31/2019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3C926F2-06E3-45CA-A38F-213A80DC4D77}" type="slidenum">
              <a:rPr lang="en-US" smtClean="0"/>
              <a:t>‹#›</a:t>
            </a:fld>
            <a:endParaRPr lang="en-US"/>
          </a:p>
        </p:txBody>
      </p:sp>
    </p:spTree>
    <p:extLst>
      <p:ext uri="{BB962C8B-B14F-4D97-AF65-F5344CB8AC3E}">
        <p14:creationId xmlns:p14="http://schemas.microsoft.com/office/powerpoint/2010/main" val="28343653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F49E1F-986D-4752-9196-98F6B2103415}" type="datetimeFigureOut">
              <a:rPr lang="en-US" smtClean="0"/>
              <a:t>7/31/2019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3C926F2-06E3-45CA-A38F-213A80DC4D77}" type="slidenum">
              <a:rPr lang="en-US" smtClean="0"/>
              <a:t>‹#›</a:t>
            </a:fld>
            <a:endParaRPr lang="en-US"/>
          </a:p>
        </p:txBody>
      </p:sp>
    </p:spTree>
    <p:extLst>
      <p:ext uri="{BB962C8B-B14F-4D97-AF65-F5344CB8AC3E}">
        <p14:creationId xmlns:p14="http://schemas.microsoft.com/office/powerpoint/2010/main" val="814862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8F49E1F-986D-4752-9196-98F6B2103415}" type="datetimeFigureOut">
              <a:rPr lang="en-US" smtClean="0"/>
              <a:t>7/31/2019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C926F2-06E3-45CA-A38F-213A80DC4D77}" type="slidenum">
              <a:rPr lang="en-US" smtClean="0"/>
              <a:t>‹#›</a:t>
            </a:fld>
            <a:endParaRPr lang="en-US"/>
          </a:p>
        </p:txBody>
      </p:sp>
    </p:spTree>
    <p:extLst>
      <p:ext uri="{BB962C8B-B14F-4D97-AF65-F5344CB8AC3E}">
        <p14:creationId xmlns:p14="http://schemas.microsoft.com/office/powerpoint/2010/main" val="13368403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8F49E1F-986D-4752-9196-98F6B2103415}" type="datetimeFigureOut">
              <a:rPr lang="en-US" smtClean="0"/>
              <a:t>7/31/2019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C926F2-06E3-45CA-A38F-213A80DC4D77}" type="slidenum">
              <a:rPr lang="en-US" smtClean="0"/>
              <a:t>‹#›</a:t>
            </a:fld>
            <a:endParaRPr lang="en-US"/>
          </a:p>
        </p:txBody>
      </p:sp>
    </p:spTree>
    <p:extLst>
      <p:ext uri="{BB962C8B-B14F-4D97-AF65-F5344CB8AC3E}">
        <p14:creationId xmlns:p14="http://schemas.microsoft.com/office/powerpoint/2010/main" val="3448508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49E1F-986D-4752-9196-98F6B2103415}" type="datetimeFigureOut">
              <a:rPr lang="en-US" smtClean="0"/>
              <a:t>7/31/2019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C926F2-06E3-45CA-A38F-213A80DC4D77}" type="slidenum">
              <a:rPr lang="en-US" smtClean="0"/>
              <a:t>‹#›</a:t>
            </a:fld>
            <a:endParaRPr lang="en-US"/>
          </a:p>
        </p:txBody>
      </p:sp>
    </p:spTree>
    <p:extLst>
      <p:ext uri="{BB962C8B-B14F-4D97-AF65-F5344CB8AC3E}">
        <p14:creationId xmlns:p14="http://schemas.microsoft.com/office/powerpoint/2010/main" val="32167697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ectangle 5"/>
          <p:cNvSpPr/>
          <p:nvPr/>
        </p:nvSpPr>
        <p:spPr>
          <a:xfrm rot="20180078">
            <a:off x="2841096" y="2012593"/>
            <a:ext cx="6340197" cy="2400657"/>
          </a:xfrm>
          <a:prstGeom prst="rect">
            <a:avLst/>
          </a:prstGeom>
          <a:noFill/>
        </p:spPr>
        <p:txBody>
          <a:bodyPr wrap="none" lIns="91440" tIns="45720" rIns="91440" bIns="45720">
            <a:spAutoFit/>
          </a:bodyPr>
          <a:lstStyle/>
          <a:p>
            <a:pPr algn="ctr"/>
            <a:r>
              <a:rPr lang="en-US" sz="15000" b="1" kern="2900" cap="none" spc="600" dirty="0" smtClean="0">
                <a:ln w="9525">
                  <a:solidFill>
                    <a:schemeClr val="bg1"/>
                  </a:solidFill>
                  <a:prstDash val="solid"/>
                </a:ln>
                <a:solidFill>
                  <a:srgbClr val="FF0000">
                    <a:alpha val="14000"/>
                  </a:srgbClr>
                </a:solidFill>
                <a:latin typeface="Courier New" panose="02070309020205020404" pitchFamily="49" charset="0"/>
                <a:cs typeface="Courier New" panose="02070309020205020404" pitchFamily="49" charset="0"/>
              </a:rPr>
              <a:t>DRAFT</a:t>
            </a:r>
            <a:endParaRPr lang="en-US" sz="15000" b="1" kern="2900" cap="none" spc="600" dirty="0">
              <a:ln w="9525">
                <a:solidFill>
                  <a:schemeClr val="bg1"/>
                </a:solidFill>
                <a:prstDash val="solid"/>
              </a:ln>
              <a:solidFill>
                <a:srgbClr val="FF0000">
                  <a:alpha val="14000"/>
                </a:srgbClr>
              </a:solidFill>
              <a:latin typeface="Courier New" panose="02070309020205020404" pitchFamily="49" charset="0"/>
              <a:cs typeface="Courier New" panose="02070309020205020404" pitchFamily="49" charset="0"/>
            </a:endParaRPr>
          </a:p>
        </p:txBody>
      </p:sp>
      <p:sp>
        <p:nvSpPr>
          <p:cNvPr id="4" name="Rectangle 3"/>
          <p:cNvSpPr/>
          <p:nvPr/>
        </p:nvSpPr>
        <p:spPr>
          <a:xfrm>
            <a:off x="595222" y="1112538"/>
            <a:ext cx="11309231" cy="2881686"/>
          </a:xfrm>
          <a:prstGeom prst="rect">
            <a:avLst/>
          </a:prstGeom>
        </p:spPr>
        <p:txBody>
          <a:bodyPr wrap="square">
            <a:spAutoFit/>
          </a:bodyPr>
          <a:lstStyle/>
          <a:p>
            <a:pPr algn="r">
              <a:lnSpc>
                <a:spcPct val="107000"/>
              </a:lnSpc>
              <a:spcAft>
                <a:spcPts val="800"/>
              </a:spcAft>
            </a:pPr>
            <a:r>
              <a:rPr lang="en-US" sz="1200" dirty="0" smtClean="0">
                <a:latin typeface="Times New Roman" panose="02020603050405020304" pitchFamily="18" charset="0"/>
                <a:ea typeface="Calibri" panose="020F0502020204030204" pitchFamily="34" charset="0"/>
                <a:cs typeface="Times New Roman" panose="02020603050405020304" pitchFamily="18" charset="0"/>
              </a:rPr>
              <a:t>OMB Control Number: 0704-0553</a:t>
            </a:r>
          </a:p>
          <a:p>
            <a:pPr algn="r">
              <a:lnSpc>
                <a:spcPct val="107000"/>
              </a:lnSpc>
              <a:spcAft>
                <a:spcPts val="800"/>
              </a:spcAft>
            </a:pPr>
            <a:r>
              <a:rPr lang="en-US" sz="1200" dirty="0" smtClean="0">
                <a:latin typeface="Times New Roman" panose="02020603050405020304" pitchFamily="18" charset="0"/>
                <a:ea typeface="Calibri" panose="020F0502020204030204" pitchFamily="34" charset="0"/>
                <a:cs typeface="Times New Roman" panose="02020603050405020304" pitchFamily="18" charset="0"/>
              </a:rPr>
              <a:t>Expiration Date: 03/31/2022</a:t>
            </a:r>
          </a:p>
          <a:p>
            <a:pPr algn="r">
              <a:lnSpc>
                <a:spcPct val="107000"/>
              </a:lnSpc>
              <a:spcAft>
                <a:spcPts val="800"/>
              </a:spcAft>
            </a:pPr>
            <a:endParaRPr lang="en-US" sz="1200" dirty="0">
              <a:latin typeface="Times New Roman" panose="02020603050405020304" pitchFamily="18" charset="0"/>
              <a:ea typeface="Calibri" panose="020F0502020204030204" pitchFamily="34" charset="0"/>
              <a:cs typeface="Times New Roman" panose="02020603050405020304" pitchFamily="18" charset="0"/>
            </a:endParaRPr>
          </a:p>
          <a:p>
            <a:pPr algn="r">
              <a:lnSpc>
                <a:spcPct val="107000"/>
              </a:lnSpc>
              <a:spcAft>
                <a:spcPts val="800"/>
              </a:spcAft>
            </a:pPr>
            <a:endParaRPr lang="en-US" sz="1200" dirty="0" smtClean="0">
              <a:latin typeface="Times New Roman" panose="02020603050405020304" pitchFamily="18" charset="0"/>
              <a:ea typeface="Calibri" panose="020F0502020204030204" pitchFamily="34" charset="0"/>
              <a:cs typeface="Times New Roman" panose="02020603050405020304" pitchFamily="18" charset="0"/>
            </a:endParaRPr>
          </a:p>
          <a:p>
            <a:pPr algn="r">
              <a:lnSpc>
                <a:spcPct val="107000"/>
              </a:lnSpc>
              <a:spcAft>
                <a:spcPts val="800"/>
              </a:spcAft>
            </a:pPr>
            <a:endParaRPr lang="en-US" sz="1200" dirty="0" smtClean="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endParaRPr lang="en-US" sz="12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1200" dirty="0" smtClean="0">
                <a:latin typeface="Times New Roman" panose="02020603050405020304" pitchFamily="18" charset="0"/>
                <a:ea typeface="Calibri" panose="020F0502020204030204" pitchFamily="34" charset="0"/>
                <a:cs typeface="Times New Roman" panose="02020603050405020304" pitchFamily="18" charset="0"/>
              </a:rPr>
              <a:t>The </a:t>
            </a:r>
            <a:r>
              <a:rPr lang="en-US" sz="1200" dirty="0">
                <a:latin typeface="Times New Roman" panose="02020603050405020304" pitchFamily="18" charset="0"/>
                <a:ea typeface="Calibri" panose="020F0502020204030204" pitchFamily="34" charset="0"/>
                <a:cs typeface="Times New Roman" panose="02020603050405020304" pitchFamily="18" charset="0"/>
              </a:rPr>
              <a:t>public reporting burden for this collection of information, 0704-0553, is estimated to average </a:t>
            </a:r>
            <a:r>
              <a:rPr lang="en-US" sz="1200" dirty="0" smtClean="0">
                <a:latin typeface="Times New Roman" panose="02020603050405020304" pitchFamily="18" charset="0"/>
                <a:ea typeface="Calibri" panose="020F0502020204030204" pitchFamily="34" charset="0"/>
                <a:cs typeface="Times New Roman" panose="02020603050405020304" pitchFamily="18" charset="0"/>
              </a:rPr>
              <a:t>15 minutes </a:t>
            </a:r>
            <a:r>
              <a:rPr lang="en-US" sz="1200" dirty="0">
                <a:latin typeface="Times New Roman" panose="02020603050405020304" pitchFamily="18" charset="0"/>
                <a:ea typeface="Calibri" panose="020F0502020204030204" pitchFamily="34" charset="0"/>
                <a:cs typeface="Times New Roman" panose="02020603050405020304" pitchFamily="18" charset="0"/>
              </a:rPr>
              <a:t>per response, including the time for reviewing instructions, searching existing data sources, gathering and maintaining the data needed, and completing and reviewing the collection of information. Send comments regarding the burden estimate or burden reduction suggestions to the Department of Defense, Washington Headquarters Services, at whs.mc-alex.esd.mbx.dd-dod-information-collections@mail.mil. Respondents should be aware that notwithstanding any other provision of law, no person shall be subject to any penalty for failing to comply with a collection of information if it does not display a currently valid OMB control number.</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Picture 1"/>
          <p:cNvPicPr>
            <a:picLocks noChangeAspect="1"/>
          </p:cNvPicPr>
          <p:nvPr/>
        </p:nvPicPr>
        <p:blipFill>
          <a:blip r:embed="rId2"/>
          <a:stretch>
            <a:fillRect/>
          </a:stretch>
        </p:blipFill>
        <p:spPr>
          <a:xfrm>
            <a:off x="238574" y="569613"/>
            <a:ext cx="3933825" cy="542925"/>
          </a:xfrm>
          <a:prstGeom prst="rect">
            <a:avLst/>
          </a:prstGeom>
        </p:spPr>
      </p:pic>
    </p:spTree>
    <p:extLst>
      <p:ext uri="{BB962C8B-B14F-4D97-AF65-F5344CB8AC3E}">
        <p14:creationId xmlns:p14="http://schemas.microsoft.com/office/powerpoint/2010/main" val="38456902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rot="20180078">
            <a:off x="2763997" y="2194674"/>
            <a:ext cx="6340197" cy="2400657"/>
          </a:xfrm>
          <a:prstGeom prst="rect">
            <a:avLst/>
          </a:prstGeom>
          <a:noFill/>
        </p:spPr>
        <p:txBody>
          <a:bodyPr wrap="none" lIns="91440" tIns="45720" rIns="91440" bIns="45720">
            <a:spAutoFit/>
          </a:bodyPr>
          <a:lstStyle/>
          <a:p>
            <a:pPr algn="ctr"/>
            <a:r>
              <a:rPr lang="en-US" sz="15000" b="1" kern="2900" cap="none" spc="600" dirty="0" smtClean="0">
                <a:ln w="9525">
                  <a:solidFill>
                    <a:schemeClr val="bg1"/>
                  </a:solidFill>
                  <a:prstDash val="solid"/>
                </a:ln>
                <a:solidFill>
                  <a:srgbClr val="FF0000">
                    <a:alpha val="14000"/>
                  </a:srgbClr>
                </a:solidFill>
                <a:latin typeface="Courier New" panose="02070309020205020404" pitchFamily="49" charset="0"/>
                <a:cs typeface="Courier New" panose="02070309020205020404" pitchFamily="49" charset="0"/>
              </a:rPr>
              <a:t>DRAFT</a:t>
            </a:r>
            <a:endParaRPr lang="en-US" sz="15000" b="1" kern="2900" cap="none" spc="600" dirty="0">
              <a:ln w="9525">
                <a:solidFill>
                  <a:schemeClr val="bg1"/>
                </a:solidFill>
                <a:prstDash val="solid"/>
              </a:ln>
              <a:solidFill>
                <a:srgbClr val="FF0000">
                  <a:alpha val="14000"/>
                </a:srgbClr>
              </a:solidFill>
              <a:latin typeface="Courier New" panose="02070309020205020404" pitchFamily="49" charset="0"/>
              <a:cs typeface="Courier New" panose="02070309020205020404" pitchFamily="49" charset="0"/>
            </a:endParaRPr>
          </a:p>
        </p:txBody>
      </p:sp>
      <p:sp>
        <p:nvSpPr>
          <p:cNvPr id="2" name="Rectangle 1"/>
          <p:cNvSpPr/>
          <p:nvPr/>
        </p:nvSpPr>
        <p:spPr>
          <a:xfrm>
            <a:off x="819510" y="533258"/>
            <a:ext cx="11024558" cy="750975"/>
          </a:xfrm>
          <a:prstGeom prst="rect">
            <a:avLst/>
          </a:prstGeom>
        </p:spPr>
        <p:txBody>
          <a:bodyPr wrap="square">
            <a:spAutoFit/>
          </a:bodyPr>
          <a:lstStyle/>
          <a:p>
            <a:pPr marR="0" lvl="0">
              <a:lnSpc>
                <a:spcPct val="107000"/>
              </a:lnSpc>
              <a:spcBef>
                <a:spcPts val="0"/>
              </a:spcBef>
              <a:spcAft>
                <a:spcPts val="0"/>
              </a:spcAft>
            </a:pP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marR="0" lvl="0">
              <a:lnSpc>
                <a:spcPct val="107000"/>
              </a:lnSpc>
              <a:spcBef>
                <a:spcPts val="0"/>
              </a:spcBef>
              <a:spcAft>
                <a:spcPts val="0"/>
              </a:spcAft>
            </a:pP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Rectangle 3"/>
          <p:cNvSpPr/>
          <p:nvPr/>
        </p:nvSpPr>
        <p:spPr>
          <a:xfrm>
            <a:off x="640049" y="472407"/>
            <a:ext cx="11024558" cy="438582"/>
          </a:xfrm>
          <a:prstGeom prst="rect">
            <a:avLst/>
          </a:prstGeom>
        </p:spPr>
        <p:txBody>
          <a:bodyPr wrap="square">
            <a:spAutoFit/>
          </a:bodyPr>
          <a:lstStyle/>
          <a:p>
            <a:r>
              <a:rPr lang="en-US" sz="1050" dirty="0">
                <a:solidFill>
                  <a:srgbClr val="000000"/>
                </a:solidFill>
                <a:latin typeface="Calibri" panose="020F0502020204030204" pitchFamily="34" charset="0"/>
                <a:ea typeface="Calibri" panose="020F0502020204030204" pitchFamily="34" charset="0"/>
              </a:rPr>
              <a:t> </a:t>
            </a:r>
            <a:endParaRPr lang="en-US" sz="1200" dirty="0">
              <a:solidFill>
                <a:srgbClr val="000000"/>
              </a:solidFill>
              <a:latin typeface="Times New Roman" panose="02020603050405020304" pitchFamily="18" charset="0"/>
              <a:ea typeface="Calibri" panose="020F0502020204030204" pitchFamily="34" charset="0"/>
            </a:endParaRPr>
          </a:p>
          <a:p>
            <a:pPr>
              <a:spcAft>
                <a:spcPts val="85"/>
              </a:spcAft>
            </a:pPr>
            <a:endParaRPr lang="en-US" sz="1200" dirty="0">
              <a:solidFill>
                <a:srgbClr val="000000"/>
              </a:solidFill>
              <a:effectLst/>
              <a:latin typeface="Times New Roman" panose="02020603050405020304" pitchFamily="18" charset="0"/>
              <a:ea typeface="Calibri" panose="020F0502020204030204" pitchFamily="34" charset="0"/>
            </a:endParaRPr>
          </a:p>
        </p:txBody>
      </p:sp>
      <p:sp>
        <p:nvSpPr>
          <p:cNvPr id="5" name="Rectangle 4"/>
          <p:cNvSpPr/>
          <p:nvPr/>
        </p:nvSpPr>
        <p:spPr>
          <a:xfrm>
            <a:off x="729779" y="971840"/>
            <a:ext cx="11204019" cy="1818447"/>
          </a:xfrm>
          <a:prstGeom prst="rect">
            <a:avLst/>
          </a:prstGeom>
        </p:spPr>
        <p:txBody>
          <a:bodyPr wrap="square">
            <a:spAutoFit/>
          </a:bodyPr>
          <a:lstStyle/>
          <a:p>
            <a:pPr>
              <a:spcAft>
                <a:spcPts val="85"/>
              </a:spcAft>
            </a:pPr>
            <a:r>
              <a:rPr lang="en-US" b="1" dirty="0">
                <a:solidFill>
                  <a:srgbClr val="000000"/>
                </a:solidFill>
                <a:latin typeface="Calibri" panose="020F0502020204030204" pitchFamily="34" charset="0"/>
                <a:ea typeface="Calibri" panose="020F0502020204030204" pitchFamily="34" charset="0"/>
              </a:rPr>
              <a:t>1. Are you? </a:t>
            </a:r>
            <a:endParaRPr lang="en-US" sz="2400" dirty="0">
              <a:solidFill>
                <a:srgbClr val="000000"/>
              </a:solidFill>
              <a:latin typeface="Times New Roman" panose="02020603050405020304" pitchFamily="18" charset="0"/>
              <a:ea typeface="Calibri" panose="020F0502020204030204" pitchFamily="34" charset="0"/>
            </a:endParaRPr>
          </a:p>
          <a:p>
            <a:pPr marL="342900" marR="0" lvl="0" indent="-342900">
              <a:spcBef>
                <a:spcPts val="0"/>
              </a:spcBef>
              <a:spcAft>
                <a:spcPts val="85"/>
              </a:spcAft>
              <a:buFont typeface="Symbol" panose="05050102010706020507" pitchFamily="18" charset="2"/>
              <a:buChar char=""/>
            </a:pPr>
            <a:r>
              <a:rPr lang="en-US" dirty="0">
                <a:solidFill>
                  <a:srgbClr val="000000"/>
                </a:solidFill>
                <a:latin typeface="Calibri" panose="020F0502020204030204" pitchFamily="34" charset="0"/>
                <a:ea typeface="Calibri" panose="020F0502020204030204" pitchFamily="34" charset="0"/>
              </a:rPr>
              <a:t>Active Duty </a:t>
            </a:r>
            <a:endParaRPr lang="en-US" sz="2400" dirty="0">
              <a:solidFill>
                <a:srgbClr val="000000"/>
              </a:solidFill>
              <a:latin typeface="Times New Roman" panose="02020603050405020304" pitchFamily="18" charset="0"/>
              <a:ea typeface="Calibri" panose="020F0502020204030204" pitchFamily="34" charset="0"/>
            </a:endParaRPr>
          </a:p>
          <a:p>
            <a:pPr marL="342900" marR="0" lvl="0" indent="-342900">
              <a:spcBef>
                <a:spcPts val="0"/>
              </a:spcBef>
              <a:spcAft>
                <a:spcPts val="85"/>
              </a:spcAft>
              <a:buFont typeface="Symbol" panose="05050102010706020507" pitchFamily="18" charset="2"/>
              <a:buChar char=""/>
            </a:pPr>
            <a:r>
              <a:rPr lang="en-US" dirty="0">
                <a:solidFill>
                  <a:srgbClr val="000000"/>
                </a:solidFill>
                <a:latin typeface="Calibri" panose="020F0502020204030204" pitchFamily="34" charset="0"/>
                <a:ea typeface="Calibri" panose="020F0502020204030204" pitchFamily="34" charset="0"/>
              </a:rPr>
              <a:t>Government Civilian</a:t>
            </a:r>
            <a:endParaRPr lang="en-US" sz="2400" dirty="0">
              <a:solidFill>
                <a:srgbClr val="000000"/>
              </a:solidFill>
              <a:latin typeface="Times New Roman" panose="02020603050405020304" pitchFamily="18" charset="0"/>
              <a:ea typeface="Calibri" panose="020F0502020204030204" pitchFamily="34" charset="0"/>
            </a:endParaRPr>
          </a:p>
          <a:p>
            <a:pPr marL="342900" marR="0" lvl="0" indent="-342900">
              <a:spcBef>
                <a:spcPts val="0"/>
              </a:spcBef>
              <a:spcAft>
                <a:spcPts val="85"/>
              </a:spcAft>
              <a:buFont typeface="Symbol" panose="05050102010706020507" pitchFamily="18" charset="2"/>
              <a:buChar char=""/>
            </a:pPr>
            <a:r>
              <a:rPr lang="en-US" dirty="0">
                <a:solidFill>
                  <a:srgbClr val="000000"/>
                </a:solidFill>
                <a:latin typeface="Calibri" panose="020F0502020204030204" pitchFamily="34" charset="0"/>
                <a:ea typeface="Calibri" panose="020F0502020204030204" pitchFamily="34" charset="0"/>
              </a:rPr>
              <a:t>Contractor</a:t>
            </a:r>
            <a:endParaRPr lang="en-US" sz="2400" dirty="0">
              <a:solidFill>
                <a:srgbClr val="000000"/>
              </a:solidFill>
              <a:latin typeface="Times New Roman" panose="02020603050405020304" pitchFamily="18" charset="0"/>
              <a:ea typeface="Calibri" panose="020F0502020204030204" pitchFamily="34" charset="0"/>
            </a:endParaRPr>
          </a:p>
          <a:p>
            <a:pPr marL="342900" marR="0" lvl="0" indent="-342900">
              <a:spcBef>
                <a:spcPts val="0"/>
              </a:spcBef>
              <a:spcAft>
                <a:spcPts val="85"/>
              </a:spcAft>
              <a:buFont typeface="Symbol" panose="05050102010706020507" pitchFamily="18" charset="2"/>
              <a:buChar char=""/>
            </a:pPr>
            <a:r>
              <a:rPr lang="en-US" dirty="0">
                <a:solidFill>
                  <a:srgbClr val="000000"/>
                </a:solidFill>
                <a:latin typeface="Calibri" panose="020F0502020204030204" pitchFamily="34" charset="0"/>
                <a:ea typeface="Calibri" panose="020F0502020204030204" pitchFamily="34" charset="0"/>
              </a:rPr>
              <a:t>Reservist</a:t>
            </a:r>
            <a:endParaRPr lang="en-US" sz="2400" dirty="0">
              <a:solidFill>
                <a:srgbClr val="000000"/>
              </a:solidFill>
              <a:latin typeface="Times New Roman" panose="02020603050405020304" pitchFamily="18" charset="0"/>
              <a:ea typeface="Calibri" panose="020F0502020204030204" pitchFamily="34" charset="0"/>
            </a:endParaRPr>
          </a:p>
          <a:p>
            <a:pPr marL="342900" marR="0" lvl="0" indent="-342900">
              <a:spcBef>
                <a:spcPts val="0"/>
              </a:spcBef>
              <a:spcAft>
                <a:spcPts val="85"/>
              </a:spcAft>
              <a:buFont typeface="Symbol" panose="05050102010706020507" pitchFamily="18" charset="2"/>
              <a:buChar char=""/>
            </a:pPr>
            <a:r>
              <a:rPr lang="en-US" dirty="0" smtClean="0">
                <a:solidFill>
                  <a:srgbClr val="000000"/>
                </a:solidFill>
                <a:latin typeface="Calibri" panose="020F0502020204030204" pitchFamily="34" charset="0"/>
                <a:ea typeface="Calibri" panose="020F0502020204030204" pitchFamily="34" charset="0"/>
              </a:rPr>
              <a:t>Volunteer</a:t>
            </a:r>
            <a:endParaRPr lang="en-US" sz="2400" dirty="0">
              <a:solidFill>
                <a:srgbClr val="000000"/>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6987717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rot="20180078">
            <a:off x="2763997" y="2194674"/>
            <a:ext cx="6340197" cy="2400657"/>
          </a:xfrm>
          <a:prstGeom prst="rect">
            <a:avLst/>
          </a:prstGeom>
          <a:noFill/>
        </p:spPr>
        <p:txBody>
          <a:bodyPr wrap="none" lIns="91440" tIns="45720" rIns="91440" bIns="45720">
            <a:spAutoFit/>
          </a:bodyPr>
          <a:lstStyle/>
          <a:p>
            <a:pPr algn="ctr"/>
            <a:r>
              <a:rPr lang="en-US" sz="15000" b="1" kern="2900" cap="none" spc="600" dirty="0" smtClean="0">
                <a:ln w="9525">
                  <a:solidFill>
                    <a:schemeClr val="bg1"/>
                  </a:solidFill>
                  <a:prstDash val="solid"/>
                </a:ln>
                <a:solidFill>
                  <a:srgbClr val="FF0000">
                    <a:alpha val="14000"/>
                  </a:srgbClr>
                </a:solidFill>
                <a:latin typeface="Courier New" panose="02070309020205020404" pitchFamily="49" charset="0"/>
                <a:cs typeface="Courier New" panose="02070309020205020404" pitchFamily="49" charset="0"/>
              </a:rPr>
              <a:t>DRAFT</a:t>
            </a:r>
            <a:endParaRPr lang="en-US" sz="15000" b="1" kern="2900" cap="none" spc="600" dirty="0">
              <a:ln w="9525">
                <a:solidFill>
                  <a:schemeClr val="bg1"/>
                </a:solidFill>
                <a:prstDash val="solid"/>
              </a:ln>
              <a:solidFill>
                <a:srgbClr val="FF0000">
                  <a:alpha val="14000"/>
                </a:srgbClr>
              </a:solidFill>
              <a:latin typeface="Courier New" panose="02070309020205020404" pitchFamily="49" charset="0"/>
              <a:cs typeface="Courier New" panose="02070309020205020404" pitchFamily="49" charset="0"/>
            </a:endParaRPr>
          </a:p>
        </p:txBody>
      </p:sp>
      <p:sp>
        <p:nvSpPr>
          <p:cNvPr id="2" name="Rectangle 1"/>
          <p:cNvSpPr/>
          <p:nvPr/>
        </p:nvSpPr>
        <p:spPr>
          <a:xfrm>
            <a:off x="819510" y="533258"/>
            <a:ext cx="11024558" cy="750975"/>
          </a:xfrm>
          <a:prstGeom prst="rect">
            <a:avLst/>
          </a:prstGeom>
        </p:spPr>
        <p:txBody>
          <a:bodyPr wrap="square">
            <a:spAutoFit/>
          </a:bodyPr>
          <a:lstStyle/>
          <a:p>
            <a:pPr marR="0" lvl="0">
              <a:lnSpc>
                <a:spcPct val="107000"/>
              </a:lnSpc>
              <a:spcBef>
                <a:spcPts val="0"/>
              </a:spcBef>
              <a:spcAft>
                <a:spcPts val="0"/>
              </a:spcAft>
            </a:pP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marR="0" lvl="0">
              <a:lnSpc>
                <a:spcPct val="107000"/>
              </a:lnSpc>
              <a:spcBef>
                <a:spcPts val="0"/>
              </a:spcBef>
              <a:spcAft>
                <a:spcPts val="0"/>
              </a:spcAft>
            </a:pP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Rectangle 3"/>
          <p:cNvSpPr/>
          <p:nvPr/>
        </p:nvSpPr>
        <p:spPr>
          <a:xfrm>
            <a:off x="640049" y="472407"/>
            <a:ext cx="11024558" cy="438582"/>
          </a:xfrm>
          <a:prstGeom prst="rect">
            <a:avLst/>
          </a:prstGeom>
        </p:spPr>
        <p:txBody>
          <a:bodyPr wrap="square">
            <a:spAutoFit/>
          </a:bodyPr>
          <a:lstStyle/>
          <a:p>
            <a:r>
              <a:rPr lang="en-US" sz="1050" dirty="0">
                <a:solidFill>
                  <a:srgbClr val="000000"/>
                </a:solidFill>
                <a:latin typeface="Calibri" panose="020F0502020204030204" pitchFamily="34" charset="0"/>
                <a:ea typeface="Calibri" panose="020F0502020204030204" pitchFamily="34" charset="0"/>
              </a:rPr>
              <a:t> </a:t>
            </a:r>
            <a:endParaRPr lang="en-US" sz="1200" dirty="0">
              <a:solidFill>
                <a:srgbClr val="000000"/>
              </a:solidFill>
              <a:latin typeface="Times New Roman" panose="02020603050405020304" pitchFamily="18" charset="0"/>
              <a:ea typeface="Calibri" panose="020F0502020204030204" pitchFamily="34" charset="0"/>
            </a:endParaRPr>
          </a:p>
          <a:p>
            <a:pPr>
              <a:spcAft>
                <a:spcPts val="85"/>
              </a:spcAft>
            </a:pPr>
            <a:endParaRPr lang="en-US" sz="1200" dirty="0">
              <a:solidFill>
                <a:srgbClr val="000000"/>
              </a:solidFill>
              <a:effectLst/>
              <a:latin typeface="Times New Roman" panose="02020603050405020304" pitchFamily="18" charset="0"/>
              <a:ea typeface="Calibri" panose="020F0502020204030204" pitchFamily="34" charset="0"/>
            </a:endParaRPr>
          </a:p>
        </p:txBody>
      </p:sp>
      <p:sp>
        <p:nvSpPr>
          <p:cNvPr id="5" name="Rectangle 4"/>
          <p:cNvSpPr/>
          <p:nvPr/>
        </p:nvSpPr>
        <p:spPr>
          <a:xfrm>
            <a:off x="819510" y="-310037"/>
            <a:ext cx="11204019" cy="7325082"/>
          </a:xfrm>
          <a:prstGeom prst="rect">
            <a:avLst/>
          </a:prstGeom>
        </p:spPr>
        <p:txBody>
          <a:bodyPr wrap="square">
            <a:spAutoFit/>
          </a:bodyPr>
          <a:lstStyle/>
          <a:p>
            <a:pPr>
              <a:spcAft>
                <a:spcPts val="85"/>
              </a:spcAft>
            </a:pPr>
            <a:r>
              <a:rPr lang="en-US" b="1" dirty="0">
                <a:solidFill>
                  <a:srgbClr val="000000"/>
                </a:solidFill>
                <a:latin typeface="Calibri" panose="020F0502020204030204" pitchFamily="34" charset="0"/>
                <a:ea typeface="Calibri" panose="020F0502020204030204" pitchFamily="34" charset="0"/>
              </a:rPr>
              <a:t> </a:t>
            </a:r>
            <a:endParaRPr lang="en-US" dirty="0">
              <a:solidFill>
                <a:srgbClr val="000000"/>
              </a:solidFill>
              <a:latin typeface="Times New Roman" panose="02020603050405020304" pitchFamily="18" charset="0"/>
              <a:ea typeface="Calibri" panose="020F0502020204030204" pitchFamily="34" charset="0"/>
            </a:endParaRPr>
          </a:p>
          <a:p>
            <a:pPr>
              <a:spcAft>
                <a:spcPts val="85"/>
              </a:spcAft>
            </a:pPr>
            <a:r>
              <a:rPr lang="en-US" b="1" dirty="0">
                <a:solidFill>
                  <a:srgbClr val="000000"/>
                </a:solidFill>
                <a:latin typeface="Calibri" panose="020F0502020204030204" pitchFamily="34" charset="0"/>
                <a:ea typeface="Calibri" panose="020F0502020204030204" pitchFamily="34" charset="0"/>
              </a:rPr>
              <a:t>2. What is the name of the facility where you work? </a:t>
            </a:r>
            <a:endParaRPr lang="en-US" dirty="0">
              <a:solidFill>
                <a:srgbClr val="000000"/>
              </a:solidFill>
              <a:latin typeface="Times New Roman" panose="02020603050405020304" pitchFamily="18" charset="0"/>
              <a:ea typeface="Calibri" panose="020F0502020204030204" pitchFamily="34" charset="0"/>
            </a:endParaRPr>
          </a:p>
          <a:p>
            <a:pPr marL="342900" marR="0" lvl="0" indent="-342900">
              <a:spcBef>
                <a:spcPts val="0"/>
              </a:spcBef>
              <a:spcAft>
                <a:spcPts val="85"/>
              </a:spcAft>
              <a:buFont typeface="Symbol" panose="05050102010706020507" pitchFamily="18" charset="2"/>
              <a:buChar char=""/>
            </a:pPr>
            <a:r>
              <a:rPr lang="en-US" dirty="0">
                <a:solidFill>
                  <a:srgbClr val="000000"/>
                </a:solidFill>
                <a:latin typeface="Calibri" panose="020F0502020204030204" pitchFamily="34" charset="0"/>
                <a:ea typeface="Calibri" panose="020F0502020204030204" pitchFamily="34" charset="0"/>
              </a:rPr>
              <a:t>Camp Lejeune, NC </a:t>
            </a:r>
            <a:endParaRPr lang="en-US" dirty="0">
              <a:solidFill>
                <a:srgbClr val="000000"/>
              </a:solidFill>
              <a:latin typeface="Times New Roman" panose="02020603050405020304" pitchFamily="18" charset="0"/>
              <a:ea typeface="Calibri" panose="020F0502020204030204" pitchFamily="34" charset="0"/>
            </a:endParaRPr>
          </a:p>
          <a:p>
            <a:pPr marL="342900" marR="0" lvl="0" indent="-342900">
              <a:spcBef>
                <a:spcPts val="0"/>
              </a:spcBef>
              <a:spcAft>
                <a:spcPts val="85"/>
              </a:spcAft>
              <a:buFont typeface="Symbol" panose="05050102010706020507" pitchFamily="18" charset="2"/>
              <a:buChar char=""/>
            </a:pPr>
            <a:r>
              <a:rPr lang="en-US" dirty="0">
                <a:solidFill>
                  <a:srgbClr val="000000"/>
                </a:solidFill>
                <a:latin typeface="Calibri" panose="020F0502020204030204" pitchFamily="34" charset="0"/>
                <a:ea typeface="Calibri" panose="020F0502020204030204" pitchFamily="34" charset="0"/>
              </a:rPr>
              <a:t>Fort Benning, GA </a:t>
            </a:r>
            <a:endParaRPr lang="en-US" dirty="0">
              <a:solidFill>
                <a:srgbClr val="000000"/>
              </a:solidFill>
              <a:latin typeface="Times New Roman" panose="02020603050405020304" pitchFamily="18" charset="0"/>
              <a:ea typeface="Calibri" panose="020F0502020204030204" pitchFamily="34" charset="0"/>
            </a:endParaRPr>
          </a:p>
          <a:p>
            <a:pPr marL="342900" marR="0" lvl="0" indent="-342900">
              <a:spcBef>
                <a:spcPts val="0"/>
              </a:spcBef>
              <a:spcAft>
                <a:spcPts val="85"/>
              </a:spcAft>
              <a:buFont typeface="Symbol" panose="05050102010706020507" pitchFamily="18" charset="2"/>
              <a:buChar char=""/>
            </a:pPr>
            <a:r>
              <a:rPr lang="en-US" dirty="0">
                <a:solidFill>
                  <a:srgbClr val="000000"/>
                </a:solidFill>
                <a:latin typeface="Calibri" panose="020F0502020204030204" pitchFamily="34" charset="0"/>
                <a:ea typeface="Calibri" panose="020F0502020204030204" pitchFamily="34" charset="0"/>
              </a:rPr>
              <a:t>Fort Bliss, TX </a:t>
            </a:r>
            <a:endParaRPr lang="en-US" dirty="0">
              <a:solidFill>
                <a:srgbClr val="000000"/>
              </a:solidFill>
              <a:latin typeface="Times New Roman" panose="02020603050405020304" pitchFamily="18" charset="0"/>
              <a:ea typeface="Calibri" panose="020F0502020204030204" pitchFamily="34" charset="0"/>
            </a:endParaRPr>
          </a:p>
          <a:p>
            <a:pPr marL="342900" marR="0" lvl="0" indent="-342900">
              <a:spcBef>
                <a:spcPts val="0"/>
              </a:spcBef>
              <a:spcAft>
                <a:spcPts val="85"/>
              </a:spcAft>
              <a:buFont typeface="Symbol" panose="05050102010706020507" pitchFamily="18" charset="2"/>
              <a:buChar char=""/>
            </a:pPr>
            <a:r>
              <a:rPr lang="en-US" dirty="0">
                <a:solidFill>
                  <a:srgbClr val="000000"/>
                </a:solidFill>
                <a:latin typeface="Calibri" panose="020F0502020204030204" pitchFamily="34" charset="0"/>
                <a:ea typeface="Calibri" panose="020F0502020204030204" pitchFamily="34" charset="0"/>
              </a:rPr>
              <a:t>Fort Bragg, NC </a:t>
            </a:r>
            <a:endParaRPr lang="en-US" dirty="0">
              <a:solidFill>
                <a:srgbClr val="000000"/>
              </a:solidFill>
              <a:latin typeface="Times New Roman" panose="02020603050405020304" pitchFamily="18" charset="0"/>
              <a:ea typeface="Calibri" panose="020F0502020204030204" pitchFamily="34" charset="0"/>
            </a:endParaRPr>
          </a:p>
          <a:p>
            <a:pPr marL="342900" marR="0" lvl="0" indent="-342900">
              <a:spcBef>
                <a:spcPts val="0"/>
              </a:spcBef>
              <a:spcAft>
                <a:spcPts val="85"/>
              </a:spcAft>
              <a:buFont typeface="Symbol" panose="05050102010706020507" pitchFamily="18" charset="2"/>
              <a:buChar char=""/>
            </a:pPr>
            <a:r>
              <a:rPr lang="en-US" dirty="0">
                <a:solidFill>
                  <a:srgbClr val="000000"/>
                </a:solidFill>
                <a:latin typeface="Calibri" panose="020F0502020204030204" pitchFamily="34" charset="0"/>
                <a:ea typeface="Calibri" panose="020F0502020204030204" pitchFamily="34" charset="0"/>
              </a:rPr>
              <a:t>Fort Gordon, GA </a:t>
            </a:r>
            <a:endParaRPr lang="en-US" dirty="0">
              <a:solidFill>
                <a:srgbClr val="000000"/>
              </a:solidFill>
              <a:latin typeface="Times New Roman" panose="02020603050405020304" pitchFamily="18" charset="0"/>
              <a:ea typeface="Calibri" panose="020F0502020204030204" pitchFamily="34" charset="0"/>
            </a:endParaRPr>
          </a:p>
          <a:p>
            <a:pPr marL="342900" marR="0" lvl="0" indent="-342900">
              <a:spcBef>
                <a:spcPts val="0"/>
              </a:spcBef>
              <a:spcAft>
                <a:spcPts val="85"/>
              </a:spcAft>
              <a:buFont typeface="Symbol" panose="05050102010706020507" pitchFamily="18" charset="2"/>
              <a:buChar char=""/>
            </a:pPr>
            <a:r>
              <a:rPr lang="en-US" dirty="0">
                <a:solidFill>
                  <a:srgbClr val="000000"/>
                </a:solidFill>
                <a:latin typeface="Calibri" panose="020F0502020204030204" pitchFamily="34" charset="0"/>
                <a:ea typeface="Calibri" panose="020F0502020204030204" pitchFamily="34" charset="0"/>
              </a:rPr>
              <a:t>Fort Hood, TX </a:t>
            </a:r>
            <a:endParaRPr lang="en-US" dirty="0">
              <a:solidFill>
                <a:srgbClr val="000000"/>
              </a:solidFill>
              <a:latin typeface="Times New Roman" panose="02020603050405020304" pitchFamily="18" charset="0"/>
              <a:ea typeface="Calibri" panose="020F0502020204030204" pitchFamily="34" charset="0"/>
            </a:endParaRPr>
          </a:p>
          <a:p>
            <a:pPr marL="342900" marR="0" lvl="0" indent="-342900">
              <a:spcBef>
                <a:spcPts val="0"/>
              </a:spcBef>
              <a:spcAft>
                <a:spcPts val="85"/>
              </a:spcAft>
              <a:buFont typeface="Symbol" panose="05050102010706020507" pitchFamily="18" charset="2"/>
              <a:buChar char=""/>
            </a:pPr>
            <a:r>
              <a:rPr lang="en-US" dirty="0">
                <a:solidFill>
                  <a:srgbClr val="000000"/>
                </a:solidFill>
                <a:latin typeface="Calibri" panose="020F0502020204030204" pitchFamily="34" charset="0"/>
                <a:ea typeface="Calibri" panose="020F0502020204030204" pitchFamily="34" charset="0"/>
              </a:rPr>
              <a:t>Fort </a:t>
            </a:r>
            <a:r>
              <a:rPr lang="en-US" dirty="0" err="1">
                <a:solidFill>
                  <a:srgbClr val="000000"/>
                </a:solidFill>
                <a:latin typeface="Calibri" panose="020F0502020204030204" pitchFamily="34" charset="0"/>
                <a:ea typeface="Calibri" panose="020F0502020204030204" pitchFamily="34" charset="0"/>
              </a:rPr>
              <a:t>Leonardwood</a:t>
            </a:r>
            <a:r>
              <a:rPr lang="en-US" dirty="0">
                <a:solidFill>
                  <a:srgbClr val="000000"/>
                </a:solidFill>
                <a:latin typeface="Calibri" panose="020F0502020204030204" pitchFamily="34" charset="0"/>
                <a:ea typeface="Calibri" panose="020F0502020204030204" pitchFamily="34" charset="0"/>
              </a:rPr>
              <a:t>, MO </a:t>
            </a:r>
            <a:endParaRPr lang="en-US" dirty="0">
              <a:solidFill>
                <a:srgbClr val="000000"/>
              </a:solidFill>
              <a:latin typeface="Times New Roman" panose="02020603050405020304" pitchFamily="18" charset="0"/>
              <a:ea typeface="Calibri" panose="020F0502020204030204" pitchFamily="34" charset="0"/>
            </a:endParaRPr>
          </a:p>
          <a:p>
            <a:pPr marL="342900" marR="0" lvl="0" indent="-342900">
              <a:spcBef>
                <a:spcPts val="0"/>
              </a:spcBef>
              <a:spcAft>
                <a:spcPts val="85"/>
              </a:spcAft>
              <a:buFont typeface="Symbol" panose="05050102010706020507" pitchFamily="18" charset="2"/>
              <a:buChar char=""/>
            </a:pPr>
            <a:r>
              <a:rPr lang="en-US" dirty="0">
                <a:solidFill>
                  <a:srgbClr val="000000"/>
                </a:solidFill>
                <a:latin typeface="Calibri" panose="020F0502020204030204" pitchFamily="34" charset="0"/>
                <a:ea typeface="Calibri" panose="020F0502020204030204" pitchFamily="34" charset="0"/>
              </a:rPr>
              <a:t>Fort Sam Houston, TX </a:t>
            </a:r>
            <a:endParaRPr lang="en-US" dirty="0">
              <a:solidFill>
                <a:srgbClr val="000000"/>
              </a:solidFill>
              <a:latin typeface="Times New Roman" panose="02020603050405020304" pitchFamily="18" charset="0"/>
              <a:ea typeface="Calibri" panose="020F0502020204030204" pitchFamily="34" charset="0"/>
            </a:endParaRPr>
          </a:p>
          <a:p>
            <a:pPr marL="342900" marR="0" lvl="0" indent="-342900">
              <a:spcBef>
                <a:spcPts val="0"/>
              </a:spcBef>
              <a:spcAft>
                <a:spcPts val="85"/>
              </a:spcAft>
              <a:buFont typeface="Symbol" panose="05050102010706020507" pitchFamily="18" charset="2"/>
              <a:buChar char=""/>
            </a:pPr>
            <a:r>
              <a:rPr lang="en-US" dirty="0">
                <a:solidFill>
                  <a:srgbClr val="000000"/>
                </a:solidFill>
                <a:latin typeface="Calibri" panose="020F0502020204030204" pitchFamily="34" charset="0"/>
                <a:ea typeface="Calibri" panose="020F0502020204030204" pitchFamily="34" charset="0"/>
              </a:rPr>
              <a:t>Great Lakes, IL </a:t>
            </a:r>
            <a:endParaRPr lang="en-US" dirty="0">
              <a:solidFill>
                <a:srgbClr val="000000"/>
              </a:solidFill>
              <a:latin typeface="Times New Roman" panose="02020603050405020304" pitchFamily="18" charset="0"/>
              <a:ea typeface="Calibri" panose="020F0502020204030204" pitchFamily="34" charset="0"/>
            </a:endParaRPr>
          </a:p>
          <a:p>
            <a:pPr marL="342900" marR="0" lvl="0" indent="-342900">
              <a:spcBef>
                <a:spcPts val="0"/>
              </a:spcBef>
              <a:spcAft>
                <a:spcPts val="85"/>
              </a:spcAft>
              <a:buFont typeface="Symbol" panose="05050102010706020507" pitchFamily="18" charset="2"/>
              <a:buChar char=""/>
            </a:pPr>
            <a:r>
              <a:rPr lang="en-US" dirty="0">
                <a:solidFill>
                  <a:srgbClr val="000000"/>
                </a:solidFill>
                <a:latin typeface="Calibri" panose="020F0502020204030204" pitchFamily="34" charset="0"/>
                <a:ea typeface="Calibri" panose="020F0502020204030204" pitchFamily="34" charset="0"/>
              </a:rPr>
              <a:t>Joint Base Lewis-</a:t>
            </a:r>
            <a:r>
              <a:rPr lang="en-US" dirty="0" err="1">
                <a:solidFill>
                  <a:srgbClr val="000000"/>
                </a:solidFill>
                <a:latin typeface="Calibri" panose="020F0502020204030204" pitchFamily="34" charset="0"/>
                <a:ea typeface="Calibri" panose="020F0502020204030204" pitchFamily="34" charset="0"/>
              </a:rPr>
              <a:t>McChord</a:t>
            </a:r>
            <a:r>
              <a:rPr lang="en-US" dirty="0">
                <a:solidFill>
                  <a:srgbClr val="000000"/>
                </a:solidFill>
                <a:latin typeface="Calibri" panose="020F0502020204030204" pitchFamily="34" charset="0"/>
                <a:ea typeface="Calibri" panose="020F0502020204030204" pitchFamily="34" charset="0"/>
              </a:rPr>
              <a:t> </a:t>
            </a:r>
            <a:endParaRPr lang="en-US" dirty="0">
              <a:solidFill>
                <a:srgbClr val="000000"/>
              </a:solidFill>
              <a:latin typeface="Times New Roman" panose="02020603050405020304" pitchFamily="18" charset="0"/>
              <a:ea typeface="Calibri" panose="020F0502020204030204" pitchFamily="34" charset="0"/>
            </a:endParaRPr>
          </a:p>
          <a:p>
            <a:pPr marL="342900" marR="0" lvl="0" indent="-342900">
              <a:spcBef>
                <a:spcPts val="0"/>
              </a:spcBef>
              <a:spcAft>
                <a:spcPts val="85"/>
              </a:spcAft>
              <a:buFont typeface="Symbol" panose="05050102010706020507" pitchFamily="18" charset="2"/>
              <a:buChar char=""/>
            </a:pPr>
            <a:r>
              <a:rPr lang="en-US" dirty="0">
                <a:solidFill>
                  <a:srgbClr val="000000"/>
                </a:solidFill>
                <a:latin typeface="Calibri" panose="020F0502020204030204" pitchFamily="34" charset="0"/>
                <a:ea typeface="Calibri" panose="020F0502020204030204" pitchFamily="34" charset="0"/>
              </a:rPr>
              <a:t>Keesler AFB, MS </a:t>
            </a:r>
            <a:endParaRPr lang="en-US" dirty="0">
              <a:solidFill>
                <a:srgbClr val="000000"/>
              </a:solidFill>
              <a:latin typeface="Times New Roman" panose="02020603050405020304" pitchFamily="18" charset="0"/>
              <a:ea typeface="Calibri" panose="020F0502020204030204" pitchFamily="34" charset="0"/>
            </a:endParaRPr>
          </a:p>
          <a:p>
            <a:pPr marL="342900" marR="0" lvl="0" indent="-342900">
              <a:spcBef>
                <a:spcPts val="0"/>
              </a:spcBef>
              <a:spcAft>
                <a:spcPts val="85"/>
              </a:spcAft>
              <a:buFont typeface="Symbol" panose="05050102010706020507" pitchFamily="18" charset="2"/>
              <a:buChar char=""/>
            </a:pPr>
            <a:r>
              <a:rPr lang="en-US" dirty="0" err="1">
                <a:solidFill>
                  <a:srgbClr val="000000"/>
                </a:solidFill>
                <a:latin typeface="Calibri" panose="020F0502020204030204" pitchFamily="34" charset="0"/>
                <a:ea typeface="Calibri" panose="020F0502020204030204" pitchFamily="34" charset="0"/>
              </a:rPr>
              <a:t>Lackland</a:t>
            </a:r>
            <a:r>
              <a:rPr lang="en-US" dirty="0">
                <a:solidFill>
                  <a:srgbClr val="000000"/>
                </a:solidFill>
                <a:latin typeface="Calibri" panose="020F0502020204030204" pitchFamily="34" charset="0"/>
                <a:ea typeface="Calibri" panose="020F0502020204030204" pitchFamily="34" charset="0"/>
              </a:rPr>
              <a:t> AFB, TX </a:t>
            </a:r>
            <a:endParaRPr lang="en-US" dirty="0">
              <a:solidFill>
                <a:srgbClr val="000000"/>
              </a:solidFill>
              <a:latin typeface="Times New Roman" panose="02020603050405020304" pitchFamily="18" charset="0"/>
              <a:ea typeface="Calibri" panose="020F0502020204030204" pitchFamily="34" charset="0"/>
            </a:endParaRPr>
          </a:p>
          <a:p>
            <a:pPr marL="342900" marR="0" lvl="0" indent="-342900">
              <a:spcBef>
                <a:spcPts val="0"/>
              </a:spcBef>
              <a:spcAft>
                <a:spcPts val="85"/>
              </a:spcAft>
              <a:buFont typeface="Symbol" panose="05050102010706020507" pitchFamily="18" charset="2"/>
              <a:buChar char=""/>
            </a:pPr>
            <a:r>
              <a:rPr lang="en-US" dirty="0" err="1">
                <a:solidFill>
                  <a:srgbClr val="000000"/>
                </a:solidFill>
                <a:latin typeface="Calibri" panose="020F0502020204030204" pitchFamily="34" charset="0"/>
                <a:ea typeface="Calibri" panose="020F0502020204030204" pitchFamily="34" charset="0"/>
              </a:rPr>
              <a:t>Landstuhl</a:t>
            </a:r>
            <a:r>
              <a:rPr lang="en-US" dirty="0">
                <a:solidFill>
                  <a:srgbClr val="000000"/>
                </a:solidFill>
                <a:latin typeface="Calibri" panose="020F0502020204030204" pitchFamily="34" charset="0"/>
                <a:ea typeface="Calibri" panose="020F0502020204030204" pitchFamily="34" charset="0"/>
              </a:rPr>
              <a:t>, Germany </a:t>
            </a:r>
            <a:endParaRPr lang="en-US" dirty="0">
              <a:solidFill>
                <a:srgbClr val="000000"/>
              </a:solidFill>
              <a:latin typeface="Times New Roman" panose="02020603050405020304" pitchFamily="18" charset="0"/>
              <a:ea typeface="Calibri" panose="020F0502020204030204" pitchFamily="34" charset="0"/>
            </a:endParaRPr>
          </a:p>
          <a:p>
            <a:pPr marL="342900" marR="0" lvl="0" indent="-342900">
              <a:spcBef>
                <a:spcPts val="0"/>
              </a:spcBef>
              <a:spcAft>
                <a:spcPts val="85"/>
              </a:spcAft>
              <a:buFont typeface="Symbol" panose="05050102010706020507" pitchFamily="18" charset="2"/>
              <a:buChar char=""/>
            </a:pPr>
            <a:r>
              <a:rPr lang="en-US" dirty="0">
                <a:solidFill>
                  <a:srgbClr val="000000"/>
                </a:solidFill>
                <a:latin typeface="Calibri" panose="020F0502020204030204" pitchFamily="34" charset="0"/>
                <a:ea typeface="Calibri" panose="020F0502020204030204" pitchFamily="34" charset="0"/>
              </a:rPr>
              <a:t>McGuire AFB, NJ ASWBPL - East </a:t>
            </a:r>
            <a:endParaRPr lang="en-US" dirty="0">
              <a:solidFill>
                <a:srgbClr val="000000"/>
              </a:solidFill>
              <a:latin typeface="Times New Roman" panose="02020603050405020304" pitchFamily="18" charset="0"/>
              <a:ea typeface="Calibri" panose="020F0502020204030204" pitchFamily="34" charset="0"/>
            </a:endParaRPr>
          </a:p>
          <a:p>
            <a:pPr marL="342900" marR="0" lvl="0" indent="-342900">
              <a:spcBef>
                <a:spcPts val="0"/>
              </a:spcBef>
              <a:spcAft>
                <a:spcPts val="85"/>
              </a:spcAft>
              <a:buFont typeface="Symbol" panose="05050102010706020507" pitchFamily="18" charset="2"/>
              <a:buChar char=""/>
            </a:pPr>
            <a:r>
              <a:rPr lang="en-US" dirty="0">
                <a:solidFill>
                  <a:srgbClr val="000000"/>
                </a:solidFill>
                <a:latin typeface="Calibri" panose="020F0502020204030204" pitchFamily="34" charset="0"/>
                <a:ea typeface="Calibri" panose="020F0502020204030204" pitchFamily="34" charset="0"/>
              </a:rPr>
              <a:t>Naval Hospital Guam, Guam </a:t>
            </a:r>
            <a:endParaRPr lang="en-US" dirty="0">
              <a:solidFill>
                <a:srgbClr val="000000"/>
              </a:solidFill>
              <a:latin typeface="Times New Roman" panose="02020603050405020304" pitchFamily="18" charset="0"/>
              <a:ea typeface="Calibri" panose="020F0502020204030204" pitchFamily="34" charset="0"/>
            </a:endParaRPr>
          </a:p>
          <a:p>
            <a:pPr marL="342900" marR="0" lvl="0" indent="-342900">
              <a:spcBef>
                <a:spcPts val="0"/>
              </a:spcBef>
              <a:spcAft>
                <a:spcPts val="85"/>
              </a:spcAft>
              <a:buFont typeface="Symbol" panose="05050102010706020507" pitchFamily="18" charset="2"/>
              <a:buChar char=""/>
            </a:pPr>
            <a:r>
              <a:rPr lang="en-US" dirty="0">
                <a:solidFill>
                  <a:srgbClr val="000000"/>
                </a:solidFill>
                <a:latin typeface="Calibri" panose="020F0502020204030204" pitchFamily="34" charset="0"/>
                <a:ea typeface="Calibri" panose="020F0502020204030204" pitchFamily="34" charset="0"/>
              </a:rPr>
              <a:t>Okinawa, Japan </a:t>
            </a:r>
            <a:endParaRPr lang="en-US" dirty="0">
              <a:solidFill>
                <a:srgbClr val="000000"/>
              </a:solidFill>
              <a:latin typeface="Times New Roman" panose="02020603050405020304" pitchFamily="18" charset="0"/>
              <a:ea typeface="Calibri" panose="020F0502020204030204" pitchFamily="34" charset="0"/>
            </a:endParaRPr>
          </a:p>
          <a:p>
            <a:pPr marL="342900" marR="0" lvl="0" indent="-342900">
              <a:spcBef>
                <a:spcPts val="0"/>
              </a:spcBef>
              <a:spcAft>
                <a:spcPts val="85"/>
              </a:spcAft>
              <a:buFont typeface="Symbol" panose="05050102010706020507" pitchFamily="18" charset="2"/>
              <a:buChar char=""/>
            </a:pPr>
            <a:r>
              <a:rPr lang="en-US" dirty="0">
                <a:solidFill>
                  <a:srgbClr val="000000"/>
                </a:solidFill>
                <a:latin typeface="Calibri" panose="020F0502020204030204" pitchFamily="34" charset="0"/>
                <a:ea typeface="Calibri" panose="020F0502020204030204" pitchFamily="34" charset="0"/>
              </a:rPr>
              <a:t>Pentagon, VA </a:t>
            </a:r>
            <a:endParaRPr lang="en-US" dirty="0">
              <a:solidFill>
                <a:srgbClr val="000000"/>
              </a:solidFill>
              <a:latin typeface="Times New Roman" panose="02020603050405020304" pitchFamily="18" charset="0"/>
              <a:ea typeface="Calibri" panose="020F0502020204030204" pitchFamily="34" charset="0"/>
            </a:endParaRPr>
          </a:p>
          <a:p>
            <a:pPr marL="342900" marR="0" lvl="0" indent="-342900">
              <a:spcBef>
                <a:spcPts val="0"/>
              </a:spcBef>
              <a:spcAft>
                <a:spcPts val="85"/>
              </a:spcAft>
              <a:buFont typeface="Symbol" panose="05050102010706020507" pitchFamily="18" charset="2"/>
              <a:buChar char=""/>
            </a:pPr>
            <a:r>
              <a:rPr lang="en-US" dirty="0">
                <a:solidFill>
                  <a:srgbClr val="000000"/>
                </a:solidFill>
                <a:latin typeface="Calibri" panose="020F0502020204030204" pitchFamily="34" charset="0"/>
                <a:ea typeface="Calibri" panose="020F0502020204030204" pitchFamily="34" charset="0"/>
              </a:rPr>
              <a:t>Portsmouth, VA </a:t>
            </a:r>
            <a:endParaRPr lang="en-US" dirty="0">
              <a:solidFill>
                <a:srgbClr val="000000"/>
              </a:solidFill>
              <a:latin typeface="Times New Roman" panose="02020603050405020304" pitchFamily="18" charset="0"/>
              <a:ea typeface="Calibri" panose="020F0502020204030204" pitchFamily="34" charset="0"/>
            </a:endParaRPr>
          </a:p>
          <a:p>
            <a:pPr marL="342900" marR="0" lvl="0" indent="-342900">
              <a:spcBef>
                <a:spcPts val="0"/>
              </a:spcBef>
              <a:spcAft>
                <a:spcPts val="85"/>
              </a:spcAft>
              <a:buFont typeface="Symbol" panose="05050102010706020507" pitchFamily="18" charset="2"/>
              <a:buChar char=""/>
            </a:pPr>
            <a:r>
              <a:rPr lang="en-US" dirty="0">
                <a:solidFill>
                  <a:srgbClr val="000000"/>
                </a:solidFill>
                <a:latin typeface="Calibri" panose="020F0502020204030204" pitchFamily="34" charset="0"/>
                <a:ea typeface="Calibri" panose="020F0502020204030204" pitchFamily="34" charset="0"/>
              </a:rPr>
              <a:t>San Diego NMC, CA </a:t>
            </a:r>
            <a:endParaRPr lang="en-US" dirty="0">
              <a:solidFill>
                <a:srgbClr val="000000"/>
              </a:solidFill>
              <a:latin typeface="Times New Roman" panose="02020603050405020304" pitchFamily="18" charset="0"/>
              <a:ea typeface="Calibri" panose="020F0502020204030204" pitchFamily="34" charset="0"/>
            </a:endParaRPr>
          </a:p>
          <a:p>
            <a:pPr marL="342900" marR="0" lvl="0" indent="-342900">
              <a:spcBef>
                <a:spcPts val="0"/>
              </a:spcBef>
              <a:spcAft>
                <a:spcPts val="85"/>
              </a:spcAft>
              <a:buFont typeface="Symbol" panose="05050102010706020507" pitchFamily="18" charset="2"/>
              <a:buChar char=""/>
            </a:pPr>
            <a:r>
              <a:rPr lang="en-US" dirty="0">
                <a:solidFill>
                  <a:srgbClr val="000000"/>
                </a:solidFill>
                <a:latin typeface="Calibri" panose="020F0502020204030204" pitchFamily="34" charset="0"/>
                <a:ea typeface="Calibri" panose="020F0502020204030204" pitchFamily="34" charset="0"/>
              </a:rPr>
              <a:t>Travis AFB, CA ASWBPL – West </a:t>
            </a:r>
            <a:endParaRPr lang="en-US" dirty="0">
              <a:solidFill>
                <a:srgbClr val="000000"/>
              </a:solidFill>
              <a:latin typeface="Times New Roman" panose="02020603050405020304" pitchFamily="18" charset="0"/>
              <a:ea typeface="Calibri" panose="020F0502020204030204" pitchFamily="34" charset="0"/>
            </a:endParaRPr>
          </a:p>
          <a:p>
            <a:pPr marL="342900" marR="0" lvl="0" indent="-342900">
              <a:spcBef>
                <a:spcPts val="0"/>
              </a:spcBef>
              <a:spcAft>
                <a:spcPts val="85"/>
              </a:spcAft>
              <a:buFont typeface="Symbol" panose="05050102010706020507" pitchFamily="18" charset="2"/>
              <a:buChar char=""/>
            </a:pPr>
            <a:r>
              <a:rPr lang="en-US" dirty="0">
                <a:solidFill>
                  <a:srgbClr val="000000"/>
                </a:solidFill>
                <a:latin typeface="Calibri" panose="020F0502020204030204" pitchFamily="34" charset="0"/>
                <a:ea typeface="Calibri" panose="020F0502020204030204" pitchFamily="34" charset="0"/>
              </a:rPr>
              <a:t>Tripler, Hawaii </a:t>
            </a:r>
            <a:endParaRPr lang="en-US" dirty="0">
              <a:solidFill>
                <a:srgbClr val="000000"/>
              </a:solidFill>
              <a:latin typeface="Times New Roman" panose="02020603050405020304" pitchFamily="18" charset="0"/>
              <a:ea typeface="Calibri" panose="020F0502020204030204" pitchFamily="34" charset="0"/>
            </a:endParaRPr>
          </a:p>
          <a:p>
            <a:pPr marL="342900" marR="0" lvl="0" indent="-342900">
              <a:spcBef>
                <a:spcPts val="0"/>
              </a:spcBef>
              <a:spcAft>
                <a:spcPts val="85"/>
              </a:spcAft>
              <a:buFont typeface="Symbol" panose="05050102010706020507" pitchFamily="18" charset="2"/>
              <a:buChar char=""/>
            </a:pPr>
            <a:r>
              <a:rPr lang="en-US" dirty="0">
                <a:solidFill>
                  <a:srgbClr val="000000"/>
                </a:solidFill>
                <a:latin typeface="Calibri" panose="020F0502020204030204" pitchFamily="34" charset="0"/>
                <a:ea typeface="Calibri" panose="020F0502020204030204" pitchFamily="34" charset="0"/>
              </a:rPr>
              <a:t>WRNMMC, MD </a:t>
            </a:r>
            <a:endParaRPr lang="en-US" dirty="0">
              <a:solidFill>
                <a:srgbClr val="000000"/>
              </a:solidFill>
              <a:latin typeface="Times New Roman" panose="02020603050405020304" pitchFamily="18" charset="0"/>
              <a:ea typeface="Calibri" panose="020F0502020204030204" pitchFamily="34" charset="0"/>
            </a:endParaRPr>
          </a:p>
          <a:p>
            <a:pPr marL="342900" marR="0" lvl="0" indent="-342900">
              <a:spcBef>
                <a:spcPts val="0"/>
              </a:spcBef>
              <a:spcAft>
                <a:spcPts val="85"/>
              </a:spcAft>
              <a:buFont typeface="Symbol" panose="05050102010706020507" pitchFamily="18" charset="2"/>
              <a:buChar char=""/>
            </a:pPr>
            <a:r>
              <a:rPr lang="en-US" dirty="0">
                <a:solidFill>
                  <a:srgbClr val="000000"/>
                </a:solidFill>
                <a:latin typeface="Calibri" panose="020F0502020204030204" pitchFamily="34" charset="0"/>
                <a:ea typeface="Calibri" panose="020F0502020204030204" pitchFamily="34" charset="0"/>
              </a:rPr>
              <a:t>Wright Patterson AFB, OH </a:t>
            </a:r>
            <a:endParaRPr lang="en-US" dirty="0">
              <a:solidFill>
                <a:srgbClr val="000000"/>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0005762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28135" y="1023155"/>
            <a:ext cx="10455215" cy="707886"/>
          </a:xfrm>
          <a:prstGeom prst="rect">
            <a:avLst/>
          </a:prstGeom>
        </p:spPr>
        <p:txBody>
          <a:bodyPr wrap="square">
            <a:spAutoFit/>
          </a:bodyPr>
          <a:lstStyle/>
          <a:p>
            <a:pPr lvl="0"/>
            <a:endParaRPr lang="en-US" sz="2000" dirty="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 </a:t>
            </a:r>
          </a:p>
        </p:txBody>
      </p:sp>
      <p:sp>
        <p:nvSpPr>
          <p:cNvPr id="4" name="Rectangle 3"/>
          <p:cNvSpPr/>
          <p:nvPr/>
        </p:nvSpPr>
        <p:spPr>
          <a:xfrm rot="20180078">
            <a:off x="2763997" y="2194674"/>
            <a:ext cx="6340197" cy="2400657"/>
          </a:xfrm>
          <a:prstGeom prst="rect">
            <a:avLst/>
          </a:prstGeom>
          <a:noFill/>
        </p:spPr>
        <p:txBody>
          <a:bodyPr wrap="none" lIns="91440" tIns="45720" rIns="91440" bIns="45720">
            <a:spAutoFit/>
          </a:bodyPr>
          <a:lstStyle/>
          <a:p>
            <a:pPr algn="ctr"/>
            <a:r>
              <a:rPr lang="en-US" sz="15000" b="1" kern="2900" cap="none" spc="600" dirty="0" smtClean="0">
                <a:ln w="9525">
                  <a:solidFill>
                    <a:schemeClr val="bg1"/>
                  </a:solidFill>
                  <a:prstDash val="solid"/>
                </a:ln>
                <a:solidFill>
                  <a:srgbClr val="FF0000">
                    <a:alpha val="14000"/>
                  </a:srgbClr>
                </a:solidFill>
                <a:latin typeface="Courier New" panose="02070309020205020404" pitchFamily="49" charset="0"/>
                <a:cs typeface="Courier New" panose="02070309020205020404" pitchFamily="49" charset="0"/>
              </a:rPr>
              <a:t>DRAFT</a:t>
            </a:r>
            <a:endParaRPr lang="en-US" sz="15000" b="1" kern="2900" cap="none" spc="600" dirty="0">
              <a:ln w="9525">
                <a:solidFill>
                  <a:schemeClr val="bg1"/>
                </a:solidFill>
                <a:prstDash val="solid"/>
              </a:ln>
              <a:solidFill>
                <a:srgbClr val="FF0000">
                  <a:alpha val="14000"/>
                </a:srgbClr>
              </a:solidFill>
              <a:latin typeface="Courier New" panose="02070309020205020404" pitchFamily="49" charset="0"/>
              <a:cs typeface="Courier New" panose="02070309020205020404" pitchFamily="49" charset="0"/>
            </a:endParaRPr>
          </a:p>
        </p:txBody>
      </p:sp>
      <p:sp>
        <p:nvSpPr>
          <p:cNvPr id="5" name="Rectangle 4"/>
          <p:cNvSpPr/>
          <p:nvPr/>
        </p:nvSpPr>
        <p:spPr>
          <a:xfrm>
            <a:off x="640049" y="472407"/>
            <a:ext cx="11024558" cy="5701561"/>
          </a:xfrm>
          <a:prstGeom prst="rect">
            <a:avLst/>
          </a:prstGeom>
        </p:spPr>
        <p:txBody>
          <a:bodyPr wrap="square">
            <a:spAutoFit/>
          </a:bodyPr>
          <a:lstStyle/>
          <a:p>
            <a:r>
              <a:rPr lang="en-US" b="1" dirty="0"/>
              <a:t>3. What branch of service do you belong to or support? </a:t>
            </a:r>
            <a:endParaRPr lang="en-US" dirty="0"/>
          </a:p>
          <a:p>
            <a:pPr lvl="0"/>
            <a:r>
              <a:rPr lang="en-US" dirty="0"/>
              <a:t>Air Force </a:t>
            </a:r>
          </a:p>
          <a:p>
            <a:pPr lvl="0"/>
            <a:r>
              <a:rPr lang="en-US" dirty="0"/>
              <a:t>Army </a:t>
            </a:r>
          </a:p>
          <a:p>
            <a:pPr lvl="0"/>
            <a:r>
              <a:rPr lang="en-US" dirty="0"/>
              <a:t>Marine Corps </a:t>
            </a:r>
          </a:p>
          <a:p>
            <a:pPr lvl="0"/>
            <a:r>
              <a:rPr lang="en-US" dirty="0"/>
              <a:t>Navy </a:t>
            </a:r>
          </a:p>
          <a:p>
            <a:pPr lvl="0"/>
            <a:r>
              <a:rPr lang="en-US" dirty="0"/>
              <a:t>Other: </a:t>
            </a:r>
          </a:p>
          <a:p>
            <a:r>
              <a:rPr lang="en-US" b="1" dirty="0"/>
              <a:t> </a:t>
            </a:r>
            <a:endParaRPr lang="en-US" dirty="0"/>
          </a:p>
          <a:p>
            <a:r>
              <a:rPr lang="en-US" b="1" dirty="0"/>
              <a:t> </a:t>
            </a:r>
            <a:endParaRPr lang="en-US" dirty="0"/>
          </a:p>
          <a:p>
            <a:r>
              <a:rPr lang="en-US" b="1" dirty="0"/>
              <a:t>4. How long have you been using EBMS-Donor? </a:t>
            </a:r>
            <a:endParaRPr lang="en-US" dirty="0"/>
          </a:p>
          <a:p>
            <a:pPr lvl="0"/>
            <a:r>
              <a:rPr lang="en-US" dirty="0"/>
              <a:t>Less than 3 months </a:t>
            </a:r>
          </a:p>
          <a:p>
            <a:pPr lvl="0"/>
            <a:r>
              <a:rPr lang="en-US" dirty="0"/>
              <a:t>3 to 6 months </a:t>
            </a:r>
          </a:p>
          <a:p>
            <a:pPr lvl="0"/>
            <a:r>
              <a:rPr lang="en-US" dirty="0"/>
              <a:t>6 to 12 months </a:t>
            </a:r>
          </a:p>
          <a:p>
            <a:pPr lvl="0"/>
            <a:r>
              <a:rPr lang="en-US" dirty="0"/>
              <a:t>1 or more years </a:t>
            </a:r>
          </a:p>
          <a:p>
            <a:r>
              <a:rPr lang="en-US" dirty="0"/>
              <a:t> </a:t>
            </a:r>
          </a:p>
          <a:p>
            <a:r>
              <a:rPr lang="en-US" b="1" dirty="0"/>
              <a:t>5. Which of the following describes your PRIMARY functional area at this facility? </a:t>
            </a:r>
            <a:endParaRPr lang="en-US" dirty="0"/>
          </a:p>
          <a:p>
            <a:pPr lvl="0"/>
            <a:r>
              <a:rPr lang="en-US" dirty="0"/>
              <a:t>Blood Donor Center Operations </a:t>
            </a:r>
          </a:p>
          <a:p>
            <a:pPr lvl="0"/>
            <a:r>
              <a:rPr lang="en-US" dirty="0"/>
              <a:t>Laboratory (Unit Testing) </a:t>
            </a:r>
          </a:p>
          <a:p>
            <a:pPr lvl="0"/>
            <a:r>
              <a:rPr lang="en-US" dirty="0"/>
              <a:t>Distribution (Shipping/Receiving) </a:t>
            </a:r>
          </a:p>
          <a:p>
            <a:pPr lvl="0"/>
            <a:r>
              <a:rPr lang="en-US" dirty="0"/>
              <a:t>Other Role: </a:t>
            </a:r>
          </a:p>
          <a:p>
            <a:r>
              <a:rPr lang="en-US" sz="1050" dirty="0">
                <a:solidFill>
                  <a:srgbClr val="000000"/>
                </a:solidFill>
                <a:latin typeface="Calibri" panose="020F0502020204030204" pitchFamily="34" charset="0"/>
                <a:ea typeface="Calibri" panose="020F0502020204030204" pitchFamily="34" charset="0"/>
              </a:rPr>
              <a:t> </a:t>
            </a:r>
            <a:endParaRPr lang="en-US" sz="1200" dirty="0">
              <a:solidFill>
                <a:srgbClr val="000000"/>
              </a:solidFill>
              <a:latin typeface="Times New Roman" panose="02020603050405020304" pitchFamily="18" charset="0"/>
              <a:ea typeface="Calibri" panose="020F0502020204030204" pitchFamily="34" charset="0"/>
            </a:endParaRPr>
          </a:p>
          <a:p>
            <a:pPr>
              <a:spcAft>
                <a:spcPts val="85"/>
              </a:spcAft>
            </a:pPr>
            <a:endParaRPr lang="en-US" sz="12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7815005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28135" y="1023155"/>
            <a:ext cx="10455215" cy="707886"/>
          </a:xfrm>
          <a:prstGeom prst="rect">
            <a:avLst/>
          </a:prstGeom>
        </p:spPr>
        <p:txBody>
          <a:bodyPr wrap="square">
            <a:spAutoFit/>
          </a:bodyPr>
          <a:lstStyle/>
          <a:p>
            <a:pPr lvl="0"/>
            <a:endParaRPr lang="en-US" sz="2000" dirty="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 </a:t>
            </a:r>
          </a:p>
        </p:txBody>
      </p:sp>
      <p:sp>
        <p:nvSpPr>
          <p:cNvPr id="4" name="Rectangle 3"/>
          <p:cNvSpPr/>
          <p:nvPr/>
        </p:nvSpPr>
        <p:spPr>
          <a:xfrm rot="20180078">
            <a:off x="2763997" y="2194674"/>
            <a:ext cx="6340197" cy="2400657"/>
          </a:xfrm>
          <a:prstGeom prst="rect">
            <a:avLst/>
          </a:prstGeom>
          <a:noFill/>
        </p:spPr>
        <p:txBody>
          <a:bodyPr wrap="none" lIns="91440" tIns="45720" rIns="91440" bIns="45720">
            <a:spAutoFit/>
          </a:bodyPr>
          <a:lstStyle/>
          <a:p>
            <a:pPr algn="ctr"/>
            <a:r>
              <a:rPr lang="en-US" sz="15000" b="1" kern="2900" cap="none" spc="600" dirty="0" smtClean="0">
                <a:ln w="9525">
                  <a:solidFill>
                    <a:schemeClr val="bg1"/>
                  </a:solidFill>
                  <a:prstDash val="solid"/>
                </a:ln>
                <a:solidFill>
                  <a:srgbClr val="FF0000">
                    <a:alpha val="14000"/>
                  </a:srgbClr>
                </a:solidFill>
                <a:latin typeface="Courier New" panose="02070309020205020404" pitchFamily="49" charset="0"/>
                <a:cs typeface="Courier New" panose="02070309020205020404" pitchFamily="49" charset="0"/>
              </a:rPr>
              <a:t>DRAFT</a:t>
            </a:r>
            <a:endParaRPr lang="en-US" sz="15000" b="1" kern="2900" cap="none" spc="600" dirty="0">
              <a:ln w="9525">
                <a:solidFill>
                  <a:schemeClr val="bg1"/>
                </a:solidFill>
                <a:prstDash val="solid"/>
              </a:ln>
              <a:solidFill>
                <a:srgbClr val="FF0000">
                  <a:alpha val="14000"/>
                </a:srgbClr>
              </a:solidFill>
              <a:latin typeface="Courier New" panose="02070309020205020404" pitchFamily="49" charset="0"/>
              <a:cs typeface="Courier New" panose="02070309020205020404" pitchFamily="49" charset="0"/>
            </a:endParaRPr>
          </a:p>
        </p:txBody>
      </p:sp>
      <p:sp>
        <p:nvSpPr>
          <p:cNvPr id="5" name="Rectangle 4"/>
          <p:cNvSpPr/>
          <p:nvPr/>
        </p:nvSpPr>
        <p:spPr>
          <a:xfrm>
            <a:off x="640049" y="40145"/>
            <a:ext cx="11024558" cy="7086555"/>
          </a:xfrm>
          <a:prstGeom prst="rect">
            <a:avLst/>
          </a:prstGeom>
        </p:spPr>
        <p:txBody>
          <a:bodyPr wrap="square">
            <a:spAutoFit/>
          </a:bodyPr>
          <a:lstStyle/>
          <a:p>
            <a:r>
              <a:rPr lang="en-US" b="1" dirty="0"/>
              <a:t>6. How frequently do you use EBMS-DONOR? </a:t>
            </a:r>
            <a:endParaRPr lang="en-US" dirty="0"/>
          </a:p>
          <a:p>
            <a:pPr lvl="0"/>
            <a:r>
              <a:rPr lang="en-US" dirty="0"/>
              <a:t>I have never used EBMS-DONOR – [survey will end at this point] </a:t>
            </a:r>
          </a:p>
          <a:p>
            <a:pPr lvl="0"/>
            <a:r>
              <a:rPr lang="en-US" dirty="0"/>
              <a:t>I no longer use EBMS-DONOR (former user who has stopped using the system) </a:t>
            </a:r>
          </a:p>
          <a:p>
            <a:pPr lvl="0"/>
            <a:r>
              <a:rPr lang="en-US" dirty="0"/>
              <a:t>Infrequent user (does not use the system everyday) </a:t>
            </a:r>
          </a:p>
          <a:p>
            <a:pPr lvl="0"/>
            <a:r>
              <a:rPr lang="en-US" dirty="0"/>
              <a:t>Frequent user (usually uses the system a few times every day) </a:t>
            </a:r>
          </a:p>
          <a:p>
            <a:pPr lvl="0"/>
            <a:r>
              <a:rPr lang="en-US" dirty="0"/>
              <a:t>Very frequent user (consistently uses the system throughout the day) </a:t>
            </a:r>
          </a:p>
          <a:p>
            <a:r>
              <a:rPr lang="en-US" dirty="0"/>
              <a:t> </a:t>
            </a:r>
          </a:p>
          <a:p>
            <a:r>
              <a:rPr lang="en-US" b="1" dirty="0"/>
              <a:t>7. How satisfied are you with: (Scale: Very Satisfied/ Satisfied/ Neither Satisfied nor Dissatisfied/ Dissatisfied/ Very Dissatisfied) </a:t>
            </a:r>
            <a:endParaRPr lang="en-US" dirty="0"/>
          </a:p>
          <a:p>
            <a:pPr lvl="0"/>
            <a:r>
              <a:rPr lang="en-US" dirty="0"/>
              <a:t>System speed </a:t>
            </a:r>
          </a:p>
          <a:p>
            <a:pPr lvl="0"/>
            <a:r>
              <a:rPr lang="en-US" dirty="0"/>
              <a:t>System reliability </a:t>
            </a:r>
          </a:p>
          <a:p>
            <a:pPr lvl="0"/>
            <a:r>
              <a:rPr lang="en-US" dirty="0"/>
              <a:t>System availability </a:t>
            </a:r>
          </a:p>
          <a:p>
            <a:pPr lvl="0"/>
            <a:r>
              <a:rPr lang="en-US" dirty="0"/>
              <a:t>Application connectivity </a:t>
            </a:r>
          </a:p>
          <a:p>
            <a:pPr lvl="0"/>
            <a:r>
              <a:rPr lang="en-US" dirty="0"/>
              <a:t>Helpdesk process </a:t>
            </a:r>
          </a:p>
          <a:p>
            <a:pPr lvl="0"/>
            <a:r>
              <a:rPr lang="en-US" dirty="0"/>
              <a:t>EBMS-DONOR training </a:t>
            </a:r>
          </a:p>
          <a:p>
            <a:pPr lvl="0"/>
            <a:r>
              <a:rPr lang="en-US" dirty="0"/>
              <a:t>EBMS-DONOR training materials </a:t>
            </a:r>
          </a:p>
          <a:p>
            <a:pPr lvl="0"/>
            <a:r>
              <a:rPr lang="en-US" dirty="0"/>
              <a:t>Overall ease of using the system </a:t>
            </a:r>
          </a:p>
          <a:p>
            <a:pPr lvl="0"/>
            <a:r>
              <a:rPr lang="en-US" dirty="0"/>
              <a:t>Overall rating of EBMS-DONOR </a:t>
            </a:r>
          </a:p>
          <a:p>
            <a:r>
              <a:rPr lang="en-US" dirty="0"/>
              <a:t> </a:t>
            </a:r>
          </a:p>
          <a:p>
            <a:r>
              <a:rPr lang="en-US" dirty="0"/>
              <a:t>8. </a:t>
            </a:r>
            <a:r>
              <a:rPr lang="en-US" b="1" dirty="0"/>
              <a:t>Has your organization changed its workflow or business processes to make it easier for you to use EBMS-DONOR? </a:t>
            </a:r>
            <a:endParaRPr lang="en-US" dirty="0"/>
          </a:p>
          <a:p>
            <a:pPr lvl="0"/>
            <a:r>
              <a:rPr lang="en-US" dirty="0"/>
              <a:t>Yes </a:t>
            </a:r>
          </a:p>
          <a:p>
            <a:pPr lvl="0"/>
            <a:r>
              <a:rPr lang="en-US" dirty="0"/>
              <a:t>No </a:t>
            </a:r>
          </a:p>
          <a:p>
            <a:pPr lvl="0"/>
            <a:r>
              <a:rPr lang="en-US" dirty="0"/>
              <a:t>Comments (if yes, please explain): </a:t>
            </a:r>
          </a:p>
          <a:p>
            <a:r>
              <a:rPr lang="en-US" sz="1050" dirty="0">
                <a:solidFill>
                  <a:srgbClr val="000000"/>
                </a:solidFill>
                <a:latin typeface="Calibri" panose="020F0502020204030204" pitchFamily="34" charset="0"/>
                <a:ea typeface="Calibri" panose="020F0502020204030204" pitchFamily="34" charset="0"/>
              </a:rPr>
              <a:t> </a:t>
            </a:r>
            <a:endParaRPr lang="en-US" sz="1200" dirty="0">
              <a:solidFill>
                <a:srgbClr val="000000"/>
              </a:solidFill>
              <a:latin typeface="Times New Roman" panose="02020603050405020304" pitchFamily="18" charset="0"/>
              <a:ea typeface="Calibri" panose="020F0502020204030204" pitchFamily="34" charset="0"/>
            </a:endParaRPr>
          </a:p>
          <a:p>
            <a:pPr>
              <a:spcAft>
                <a:spcPts val="85"/>
              </a:spcAft>
            </a:pPr>
            <a:endParaRPr lang="en-US" sz="12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1874100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28135" y="1023155"/>
            <a:ext cx="10455215" cy="707886"/>
          </a:xfrm>
          <a:prstGeom prst="rect">
            <a:avLst/>
          </a:prstGeom>
        </p:spPr>
        <p:txBody>
          <a:bodyPr wrap="square">
            <a:spAutoFit/>
          </a:bodyPr>
          <a:lstStyle/>
          <a:p>
            <a:pPr lvl="0"/>
            <a:endParaRPr lang="en-US" sz="2000" dirty="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 </a:t>
            </a:r>
          </a:p>
        </p:txBody>
      </p:sp>
      <p:sp>
        <p:nvSpPr>
          <p:cNvPr id="4" name="Rectangle 3"/>
          <p:cNvSpPr/>
          <p:nvPr/>
        </p:nvSpPr>
        <p:spPr>
          <a:xfrm rot="20180078">
            <a:off x="2763997" y="2194674"/>
            <a:ext cx="6340197" cy="2400657"/>
          </a:xfrm>
          <a:prstGeom prst="rect">
            <a:avLst/>
          </a:prstGeom>
          <a:noFill/>
        </p:spPr>
        <p:txBody>
          <a:bodyPr wrap="none" lIns="91440" tIns="45720" rIns="91440" bIns="45720">
            <a:spAutoFit/>
          </a:bodyPr>
          <a:lstStyle/>
          <a:p>
            <a:pPr algn="ctr"/>
            <a:r>
              <a:rPr lang="en-US" sz="15000" b="1" kern="2900" cap="none" spc="600" dirty="0" smtClean="0">
                <a:ln w="9525">
                  <a:solidFill>
                    <a:schemeClr val="bg1"/>
                  </a:solidFill>
                  <a:prstDash val="solid"/>
                </a:ln>
                <a:solidFill>
                  <a:srgbClr val="FF0000">
                    <a:alpha val="14000"/>
                  </a:srgbClr>
                </a:solidFill>
                <a:latin typeface="Courier New" panose="02070309020205020404" pitchFamily="49" charset="0"/>
                <a:cs typeface="Courier New" panose="02070309020205020404" pitchFamily="49" charset="0"/>
              </a:rPr>
              <a:t>DRAFT</a:t>
            </a:r>
            <a:endParaRPr lang="en-US" sz="15000" b="1" kern="2900" cap="none" spc="600" dirty="0">
              <a:ln w="9525">
                <a:solidFill>
                  <a:schemeClr val="bg1"/>
                </a:solidFill>
                <a:prstDash val="solid"/>
              </a:ln>
              <a:solidFill>
                <a:srgbClr val="FF0000">
                  <a:alpha val="14000"/>
                </a:srgbClr>
              </a:solidFill>
              <a:latin typeface="Courier New" panose="02070309020205020404" pitchFamily="49" charset="0"/>
              <a:cs typeface="Courier New" panose="02070309020205020404" pitchFamily="49" charset="0"/>
            </a:endParaRPr>
          </a:p>
        </p:txBody>
      </p:sp>
      <p:sp>
        <p:nvSpPr>
          <p:cNvPr id="5" name="Rectangle 4"/>
          <p:cNvSpPr/>
          <p:nvPr/>
        </p:nvSpPr>
        <p:spPr>
          <a:xfrm>
            <a:off x="640049" y="40145"/>
            <a:ext cx="11024558" cy="438582"/>
          </a:xfrm>
          <a:prstGeom prst="rect">
            <a:avLst/>
          </a:prstGeom>
        </p:spPr>
        <p:txBody>
          <a:bodyPr wrap="square">
            <a:spAutoFit/>
          </a:bodyPr>
          <a:lstStyle/>
          <a:p>
            <a:r>
              <a:rPr lang="en-US" sz="1050" dirty="0">
                <a:solidFill>
                  <a:srgbClr val="000000"/>
                </a:solidFill>
                <a:latin typeface="Calibri" panose="020F0502020204030204" pitchFamily="34" charset="0"/>
                <a:ea typeface="Calibri" panose="020F0502020204030204" pitchFamily="34" charset="0"/>
              </a:rPr>
              <a:t> </a:t>
            </a:r>
            <a:endParaRPr lang="en-US" sz="1200" dirty="0">
              <a:solidFill>
                <a:srgbClr val="000000"/>
              </a:solidFill>
              <a:latin typeface="Times New Roman" panose="02020603050405020304" pitchFamily="18" charset="0"/>
              <a:ea typeface="Calibri" panose="020F0502020204030204" pitchFamily="34" charset="0"/>
            </a:endParaRPr>
          </a:p>
          <a:p>
            <a:pPr>
              <a:spcAft>
                <a:spcPts val="85"/>
              </a:spcAft>
            </a:pPr>
            <a:endParaRPr lang="en-US" sz="1200" dirty="0">
              <a:solidFill>
                <a:srgbClr val="000000"/>
              </a:solidFill>
              <a:effectLst/>
              <a:latin typeface="Times New Roman" panose="02020603050405020304" pitchFamily="18" charset="0"/>
              <a:ea typeface="Calibri" panose="020F0502020204030204" pitchFamily="34" charset="0"/>
            </a:endParaRPr>
          </a:p>
        </p:txBody>
      </p:sp>
      <p:sp>
        <p:nvSpPr>
          <p:cNvPr id="2" name="Rectangle 1"/>
          <p:cNvSpPr/>
          <p:nvPr/>
        </p:nvSpPr>
        <p:spPr>
          <a:xfrm>
            <a:off x="764771" y="698269"/>
            <a:ext cx="10839796" cy="4401205"/>
          </a:xfrm>
          <a:prstGeom prst="rect">
            <a:avLst/>
          </a:prstGeom>
        </p:spPr>
        <p:txBody>
          <a:bodyPr wrap="square">
            <a:spAutoFit/>
          </a:bodyPr>
          <a:lstStyle/>
          <a:p>
            <a:pPr>
              <a:spcAft>
                <a:spcPts val="85"/>
              </a:spcAft>
            </a:pPr>
            <a:r>
              <a:rPr lang="en-US" b="1" dirty="0">
                <a:solidFill>
                  <a:srgbClr val="000000"/>
                </a:solidFill>
                <a:latin typeface="Calibri" panose="020F0502020204030204" pitchFamily="34" charset="0"/>
                <a:ea typeface="Calibri" panose="020F0502020204030204" pitchFamily="34" charset="0"/>
              </a:rPr>
              <a:t>9. How satisfied are you with the following EBMS-DONOR functions: (Scale: Very Satisfied/ Satisfied/ Neither Satisfied nor Dissatisfied/ Dissatisfied/ Very Dissatisfied) </a:t>
            </a:r>
            <a:endParaRPr lang="en-US" sz="2400" dirty="0">
              <a:solidFill>
                <a:srgbClr val="000000"/>
              </a:solidFill>
              <a:latin typeface="Times New Roman" panose="02020603050405020304" pitchFamily="18" charset="0"/>
              <a:ea typeface="Calibri" panose="020F0502020204030204" pitchFamily="34" charset="0"/>
            </a:endParaRPr>
          </a:p>
          <a:p>
            <a:pPr marL="342900" marR="0" lvl="0" indent="-342900">
              <a:spcBef>
                <a:spcPts val="0"/>
              </a:spcBef>
              <a:spcAft>
                <a:spcPts val="85"/>
              </a:spcAft>
              <a:buFont typeface="Symbol" panose="05050102010706020507" pitchFamily="18" charset="2"/>
              <a:buChar char=""/>
            </a:pPr>
            <a:r>
              <a:rPr lang="en-US" dirty="0">
                <a:solidFill>
                  <a:srgbClr val="000000"/>
                </a:solidFill>
                <a:latin typeface="Calibri" panose="020F0502020204030204" pitchFamily="34" charset="0"/>
                <a:ea typeface="Calibri" panose="020F0502020204030204" pitchFamily="34" charset="0"/>
              </a:rPr>
              <a:t>Donor Registration </a:t>
            </a:r>
            <a:endParaRPr lang="en-US" sz="2400" dirty="0">
              <a:solidFill>
                <a:srgbClr val="000000"/>
              </a:solidFill>
              <a:latin typeface="Times New Roman" panose="02020603050405020304" pitchFamily="18" charset="0"/>
              <a:ea typeface="Calibri" panose="020F0502020204030204" pitchFamily="34" charset="0"/>
            </a:endParaRPr>
          </a:p>
          <a:p>
            <a:pPr marL="342900" marR="0" lvl="0" indent="-342900">
              <a:spcBef>
                <a:spcPts val="0"/>
              </a:spcBef>
              <a:spcAft>
                <a:spcPts val="85"/>
              </a:spcAft>
              <a:buFont typeface="Symbol" panose="05050102010706020507" pitchFamily="18" charset="2"/>
              <a:buChar char=""/>
            </a:pPr>
            <a:r>
              <a:rPr lang="en-US" dirty="0">
                <a:solidFill>
                  <a:srgbClr val="000000"/>
                </a:solidFill>
                <a:latin typeface="Calibri" panose="020F0502020204030204" pitchFamily="34" charset="0"/>
                <a:ea typeface="Calibri" panose="020F0502020204030204" pitchFamily="34" charset="0"/>
              </a:rPr>
              <a:t>Recording Donor Health History Responses/Physical Findings </a:t>
            </a:r>
            <a:endParaRPr lang="en-US" sz="2400" dirty="0">
              <a:solidFill>
                <a:srgbClr val="000000"/>
              </a:solidFill>
              <a:latin typeface="Times New Roman" panose="02020603050405020304" pitchFamily="18" charset="0"/>
              <a:ea typeface="Calibri" panose="020F0502020204030204" pitchFamily="34" charset="0"/>
            </a:endParaRPr>
          </a:p>
          <a:p>
            <a:pPr marL="342900" marR="0" lvl="0" indent="-342900">
              <a:spcBef>
                <a:spcPts val="0"/>
              </a:spcBef>
              <a:spcAft>
                <a:spcPts val="85"/>
              </a:spcAft>
              <a:buFont typeface="Symbol" panose="05050102010706020507" pitchFamily="18" charset="2"/>
              <a:buChar char=""/>
            </a:pPr>
            <a:r>
              <a:rPr lang="en-US" dirty="0">
                <a:solidFill>
                  <a:srgbClr val="000000"/>
                </a:solidFill>
                <a:latin typeface="Calibri" panose="020F0502020204030204" pitchFamily="34" charset="0"/>
                <a:ea typeface="Calibri" panose="020F0502020204030204" pitchFamily="34" charset="0"/>
              </a:rPr>
              <a:t>Managing Donors – Donor Merge, Donor Interdictions </a:t>
            </a:r>
            <a:endParaRPr lang="en-US" sz="2400" dirty="0">
              <a:solidFill>
                <a:srgbClr val="000000"/>
              </a:solidFill>
              <a:latin typeface="Times New Roman" panose="02020603050405020304" pitchFamily="18" charset="0"/>
              <a:ea typeface="Calibri" panose="020F0502020204030204" pitchFamily="34" charset="0"/>
            </a:endParaRPr>
          </a:p>
          <a:p>
            <a:pPr marL="342900" marR="0" lvl="0" indent="-342900">
              <a:spcBef>
                <a:spcPts val="0"/>
              </a:spcBef>
              <a:spcAft>
                <a:spcPts val="85"/>
              </a:spcAft>
              <a:buFont typeface="Symbol" panose="05050102010706020507" pitchFamily="18" charset="2"/>
              <a:buChar char=""/>
            </a:pPr>
            <a:r>
              <a:rPr lang="en-US" dirty="0">
                <a:solidFill>
                  <a:srgbClr val="000000"/>
                </a:solidFill>
                <a:latin typeface="Calibri" panose="020F0502020204030204" pitchFamily="34" charset="0"/>
                <a:ea typeface="Calibri" panose="020F0502020204030204" pitchFamily="34" charset="0"/>
              </a:rPr>
              <a:t>Shipping products </a:t>
            </a:r>
            <a:endParaRPr lang="en-US" sz="2400" dirty="0">
              <a:solidFill>
                <a:srgbClr val="000000"/>
              </a:solidFill>
              <a:latin typeface="Times New Roman" panose="02020603050405020304" pitchFamily="18" charset="0"/>
              <a:ea typeface="Calibri" panose="020F0502020204030204" pitchFamily="34" charset="0"/>
            </a:endParaRPr>
          </a:p>
          <a:p>
            <a:pPr marL="342900" marR="0" lvl="0" indent="-342900">
              <a:spcBef>
                <a:spcPts val="0"/>
              </a:spcBef>
              <a:spcAft>
                <a:spcPts val="85"/>
              </a:spcAft>
              <a:buFont typeface="Symbol" panose="05050102010706020507" pitchFamily="18" charset="2"/>
              <a:buChar char=""/>
            </a:pPr>
            <a:r>
              <a:rPr lang="en-US" dirty="0">
                <a:solidFill>
                  <a:srgbClr val="000000"/>
                </a:solidFill>
                <a:latin typeface="Calibri" panose="020F0502020204030204" pitchFamily="34" charset="0"/>
                <a:ea typeface="Calibri" panose="020F0502020204030204" pitchFamily="34" charset="0"/>
              </a:rPr>
              <a:t>Recording donor comments </a:t>
            </a:r>
            <a:endParaRPr lang="en-US" sz="2400" dirty="0">
              <a:solidFill>
                <a:srgbClr val="000000"/>
              </a:solidFill>
              <a:latin typeface="Times New Roman" panose="02020603050405020304" pitchFamily="18" charset="0"/>
              <a:ea typeface="Calibri" panose="020F0502020204030204" pitchFamily="34" charset="0"/>
            </a:endParaRPr>
          </a:p>
          <a:p>
            <a:pPr marL="342900" marR="0" lvl="0" indent="-342900">
              <a:spcBef>
                <a:spcPts val="0"/>
              </a:spcBef>
              <a:spcAft>
                <a:spcPts val="85"/>
              </a:spcAft>
              <a:buFont typeface="Symbol" panose="05050102010706020507" pitchFamily="18" charset="2"/>
              <a:buChar char=""/>
            </a:pPr>
            <a:r>
              <a:rPr lang="en-US" dirty="0">
                <a:solidFill>
                  <a:srgbClr val="000000"/>
                </a:solidFill>
                <a:latin typeface="Calibri" panose="020F0502020204030204" pitchFamily="34" charset="0"/>
                <a:ea typeface="Calibri" panose="020F0502020204030204" pitchFamily="34" charset="0"/>
              </a:rPr>
              <a:t>Inventory Management </a:t>
            </a:r>
            <a:endParaRPr lang="en-US" sz="2400" dirty="0">
              <a:solidFill>
                <a:srgbClr val="000000"/>
              </a:solidFill>
              <a:latin typeface="Times New Roman" panose="02020603050405020304" pitchFamily="18" charset="0"/>
              <a:ea typeface="Calibri" panose="020F0502020204030204" pitchFamily="34" charset="0"/>
            </a:endParaRPr>
          </a:p>
          <a:p>
            <a:pPr marL="342900" marR="0" lvl="0" indent="-342900">
              <a:spcBef>
                <a:spcPts val="0"/>
              </a:spcBef>
              <a:spcAft>
                <a:spcPts val="85"/>
              </a:spcAft>
              <a:buFont typeface="Symbol" panose="05050102010706020507" pitchFamily="18" charset="2"/>
              <a:buChar char=""/>
            </a:pPr>
            <a:r>
              <a:rPr lang="en-US" dirty="0">
                <a:solidFill>
                  <a:srgbClr val="000000"/>
                </a:solidFill>
                <a:latin typeface="Calibri" panose="020F0502020204030204" pitchFamily="34" charset="0"/>
                <a:ea typeface="Calibri" panose="020F0502020204030204" pitchFamily="34" charset="0"/>
              </a:rPr>
              <a:t>Testing </a:t>
            </a:r>
            <a:endParaRPr lang="en-US" sz="2400" dirty="0">
              <a:solidFill>
                <a:srgbClr val="000000"/>
              </a:solidFill>
              <a:latin typeface="Times New Roman" panose="02020603050405020304" pitchFamily="18" charset="0"/>
              <a:ea typeface="Calibri" panose="020F0502020204030204" pitchFamily="34" charset="0"/>
            </a:endParaRPr>
          </a:p>
          <a:p>
            <a:pPr marL="342900" marR="0" lvl="0" indent="-342900">
              <a:spcBef>
                <a:spcPts val="0"/>
              </a:spcBef>
              <a:spcAft>
                <a:spcPts val="85"/>
              </a:spcAft>
              <a:buFont typeface="Symbol" panose="05050102010706020507" pitchFamily="18" charset="2"/>
              <a:buChar char=""/>
            </a:pPr>
            <a:r>
              <a:rPr lang="en-US" dirty="0">
                <a:solidFill>
                  <a:srgbClr val="000000"/>
                </a:solidFill>
                <a:latin typeface="Calibri" panose="020F0502020204030204" pitchFamily="34" charset="0"/>
                <a:ea typeface="Calibri" panose="020F0502020204030204" pitchFamily="34" charset="0"/>
              </a:rPr>
              <a:t>Manufacturing/Modifying Products </a:t>
            </a:r>
            <a:endParaRPr lang="en-US" sz="2400" dirty="0">
              <a:solidFill>
                <a:srgbClr val="000000"/>
              </a:solidFill>
              <a:latin typeface="Times New Roman" panose="02020603050405020304" pitchFamily="18" charset="0"/>
              <a:ea typeface="Calibri" panose="020F0502020204030204" pitchFamily="34" charset="0"/>
            </a:endParaRPr>
          </a:p>
          <a:p>
            <a:pPr marL="342900" marR="0" lvl="0" indent="-342900">
              <a:spcBef>
                <a:spcPts val="0"/>
              </a:spcBef>
              <a:spcAft>
                <a:spcPts val="85"/>
              </a:spcAft>
              <a:buFont typeface="Symbol" panose="05050102010706020507" pitchFamily="18" charset="2"/>
              <a:buChar char=""/>
            </a:pPr>
            <a:r>
              <a:rPr lang="en-US" dirty="0">
                <a:solidFill>
                  <a:srgbClr val="000000"/>
                </a:solidFill>
                <a:latin typeface="Calibri" panose="020F0502020204030204" pitchFamily="34" charset="0"/>
                <a:ea typeface="Calibri" panose="020F0502020204030204" pitchFamily="34" charset="0"/>
              </a:rPr>
              <a:t>Product Labeling </a:t>
            </a:r>
            <a:endParaRPr lang="en-US" sz="2400" dirty="0">
              <a:solidFill>
                <a:srgbClr val="000000"/>
              </a:solidFill>
              <a:latin typeface="Times New Roman" panose="02020603050405020304" pitchFamily="18" charset="0"/>
              <a:ea typeface="Calibri" panose="020F0502020204030204" pitchFamily="34" charset="0"/>
            </a:endParaRPr>
          </a:p>
          <a:p>
            <a:pPr marL="342900" marR="0" lvl="0" indent="-342900">
              <a:spcBef>
                <a:spcPts val="0"/>
              </a:spcBef>
              <a:spcAft>
                <a:spcPts val="85"/>
              </a:spcAft>
              <a:buFont typeface="Symbol" panose="05050102010706020507" pitchFamily="18" charset="2"/>
              <a:buChar char=""/>
            </a:pPr>
            <a:r>
              <a:rPr lang="en-US" dirty="0">
                <a:solidFill>
                  <a:srgbClr val="000000"/>
                </a:solidFill>
                <a:latin typeface="Calibri" panose="020F0502020204030204" pitchFamily="34" charset="0"/>
                <a:ea typeface="Calibri" panose="020F0502020204030204" pitchFamily="34" charset="0"/>
              </a:rPr>
              <a:t>Product QC Functions </a:t>
            </a:r>
            <a:endParaRPr lang="en-US" sz="2400" dirty="0">
              <a:solidFill>
                <a:srgbClr val="000000"/>
              </a:solidFill>
              <a:latin typeface="Times New Roman" panose="02020603050405020304" pitchFamily="18" charset="0"/>
              <a:ea typeface="Calibri" panose="020F0502020204030204" pitchFamily="34" charset="0"/>
            </a:endParaRPr>
          </a:p>
          <a:p>
            <a:pPr marL="342900" marR="0" lvl="0" indent="-342900">
              <a:spcBef>
                <a:spcPts val="0"/>
              </a:spcBef>
              <a:spcAft>
                <a:spcPts val="85"/>
              </a:spcAft>
              <a:buFont typeface="Symbol" panose="05050102010706020507" pitchFamily="18" charset="2"/>
              <a:buChar char=""/>
            </a:pPr>
            <a:r>
              <a:rPr lang="en-US" dirty="0">
                <a:solidFill>
                  <a:srgbClr val="000000"/>
                </a:solidFill>
                <a:latin typeface="Calibri" panose="020F0502020204030204" pitchFamily="34" charset="0"/>
                <a:ea typeface="Calibri" panose="020F0502020204030204" pitchFamily="34" charset="0"/>
              </a:rPr>
              <a:t>Comments: </a:t>
            </a:r>
            <a:endParaRPr lang="en-US" sz="2400" dirty="0">
              <a:solidFill>
                <a:srgbClr val="000000"/>
              </a:solidFill>
              <a:latin typeface="Times New Roman" panose="02020603050405020304" pitchFamily="18" charset="0"/>
              <a:ea typeface="Calibri" panose="020F0502020204030204" pitchFamily="34" charset="0"/>
            </a:endParaRPr>
          </a:p>
          <a:p>
            <a:r>
              <a:rPr lang="en-US" dirty="0">
                <a:solidFill>
                  <a:srgbClr val="000000"/>
                </a:solidFill>
                <a:latin typeface="Calibri" panose="020F0502020204030204" pitchFamily="34" charset="0"/>
                <a:ea typeface="Calibri" panose="020F0502020204030204" pitchFamily="34" charset="0"/>
              </a:rPr>
              <a:t> </a:t>
            </a:r>
            <a:endParaRPr lang="en-US" sz="2400" dirty="0">
              <a:solidFill>
                <a:srgbClr val="000000"/>
              </a:solidFill>
              <a:latin typeface="Times New Roman" panose="02020603050405020304" pitchFamily="18" charset="0"/>
              <a:ea typeface="Calibri" panose="020F0502020204030204" pitchFamily="34" charset="0"/>
            </a:endParaRPr>
          </a:p>
          <a:p>
            <a:r>
              <a:rPr lang="en-US" b="1" dirty="0">
                <a:solidFill>
                  <a:srgbClr val="000000"/>
                </a:solidFill>
                <a:latin typeface="Calibri" panose="020F0502020204030204" pitchFamily="34" charset="0"/>
                <a:ea typeface="Calibri" panose="020F0502020204030204" pitchFamily="34" charset="0"/>
              </a:rPr>
              <a:t>10. Any Additional Comments: </a:t>
            </a:r>
            <a:r>
              <a:rPr lang="en-US" dirty="0">
                <a:solidFill>
                  <a:srgbClr val="000000"/>
                </a:solidFill>
                <a:latin typeface="Calibri" panose="020F0502020204030204" pitchFamily="34" charset="0"/>
                <a:ea typeface="Calibri" panose="020F0502020204030204" pitchFamily="34" charset="0"/>
              </a:rPr>
              <a:t>(This will allow for free text answers.)</a:t>
            </a:r>
            <a:endParaRPr lang="en-US" sz="24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0380881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166</TotalTime>
  <Words>297</Words>
  <Application>Microsoft Office PowerPoint</Application>
  <PresentationFormat>Widescreen</PresentationFormat>
  <Paragraphs>110</Paragraphs>
  <Slides>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Calibri Light</vt:lpstr>
      <vt:lpstr>Courier New</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U.S. Department of Defense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Angela N CIV WHS ESD (US)</dc:creator>
  <cp:lastModifiedBy>James, Angela N CIV WHS ESD (US)</cp:lastModifiedBy>
  <cp:revision>12</cp:revision>
  <dcterms:created xsi:type="dcterms:W3CDTF">2019-06-19T13:35:22Z</dcterms:created>
  <dcterms:modified xsi:type="dcterms:W3CDTF">2019-07-31T16:33:04Z</dcterms:modified>
</cp:coreProperties>
</file>