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96F5D-574D-468F-A98B-C71E62569082}" type="datetimeFigureOut">
              <a:rPr lang="en-US" smtClean="0"/>
              <a:t>9/26/2019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D6F81-35D1-4447-B4A0-0EC6903FD2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7567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96F5D-574D-468F-A98B-C71E62569082}" type="datetimeFigureOut">
              <a:rPr lang="en-US" smtClean="0"/>
              <a:t>9/26/2019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D6F81-35D1-4447-B4A0-0EC6903FD2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83792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96F5D-574D-468F-A98B-C71E62569082}" type="datetimeFigureOut">
              <a:rPr lang="en-US" smtClean="0"/>
              <a:t>9/26/2019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D6F81-35D1-4447-B4A0-0EC6903FD2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14443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96F5D-574D-468F-A98B-C71E62569082}" type="datetimeFigureOut">
              <a:rPr lang="en-US" smtClean="0"/>
              <a:t>9/26/2019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D6F81-35D1-4447-B4A0-0EC6903FD2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4441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96F5D-574D-468F-A98B-C71E62569082}" type="datetimeFigureOut">
              <a:rPr lang="en-US" smtClean="0"/>
              <a:t>9/26/2019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D6F81-35D1-4447-B4A0-0EC6903FD2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1590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96F5D-574D-468F-A98B-C71E62569082}" type="datetimeFigureOut">
              <a:rPr lang="en-US" smtClean="0"/>
              <a:t>9/26/2019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D6F81-35D1-4447-B4A0-0EC6903FD2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30076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96F5D-574D-468F-A98B-C71E62569082}" type="datetimeFigureOut">
              <a:rPr lang="en-US" smtClean="0"/>
              <a:t>9/26/2019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D6F81-35D1-4447-B4A0-0EC6903FD2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99063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96F5D-574D-468F-A98B-C71E62569082}" type="datetimeFigureOut">
              <a:rPr lang="en-US" smtClean="0"/>
              <a:t>9/26/2019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D6F81-35D1-4447-B4A0-0EC6903FD2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2083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96F5D-574D-468F-A98B-C71E62569082}" type="datetimeFigureOut">
              <a:rPr lang="en-US" smtClean="0"/>
              <a:t>9/26/2019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D6F81-35D1-4447-B4A0-0EC6903FD2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7741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96F5D-574D-468F-A98B-C71E62569082}" type="datetimeFigureOut">
              <a:rPr lang="en-US" smtClean="0"/>
              <a:t>9/26/2019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D6F81-35D1-4447-B4A0-0EC6903FD2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38151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96F5D-574D-468F-A98B-C71E62569082}" type="datetimeFigureOut">
              <a:rPr lang="en-US" smtClean="0"/>
              <a:t>9/26/2019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D6F81-35D1-4447-B4A0-0EC6903FD2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2177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D96F5D-574D-468F-A98B-C71E62569082}" type="datetimeFigureOut">
              <a:rPr lang="en-US" smtClean="0"/>
              <a:t>9/26/2019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7D6F81-35D1-4447-B4A0-0EC6903FD2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3521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6000" t="6775" r="55870" b="24005"/>
          <a:stretch/>
        </p:blipFill>
        <p:spPr>
          <a:xfrm>
            <a:off x="587483" y="783770"/>
            <a:ext cx="10281988" cy="48735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41391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DHA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Gliner, Melissa D CIV USARMY MEDCOM HQ (US)</dc:creator>
  <cp:lastModifiedBy>Starks, D Kira CTR (USA)</cp:lastModifiedBy>
  <cp:revision>1</cp:revision>
  <dcterms:created xsi:type="dcterms:W3CDTF">2019-09-24T17:39:24Z</dcterms:created>
  <dcterms:modified xsi:type="dcterms:W3CDTF">2019-09-26T14:56:30Z</dcterms:modified>
</cp:coreProperties>
</file>