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6F5D-574D-468F-A98B-C71E62569082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6F81-35D1-4447-B4A0-0EC6903FD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756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6F5D-574D-468F-A98B-C71E62569082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6F81-35D1-4447-B4A0-0EC6903FD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379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6F5D-574D-468F-A98B-C71E62569082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6F81-35D1-4447-B4A0-0EC6903FD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444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6F5D-574D-468F-A98B-C71E62569082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6F81-35D1-4447-B4A0-0EC6903FD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444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6F5D-574D-468F-A98B-C71E62569082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6F81-35D1-4447-B4A0-0EC6903FD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159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6F5D-574D-468F-A98B-C71E62569082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6F81-35D1-4447-B4A0-0EC6903FD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07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6F5D-574D-468F-A98B-C71E62569082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6F81-35D1-4447-B4A0-0EC6903FD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906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6F5D-574D-468F-A98B-C71E62569082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6F81-35D1-4447-B4A0-0EC6903FD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8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6F5D-574D-468F-A98B-C71E62569082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6F81-35D1-4447-B4A0-0EC6903FD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774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6F5D-574D-468F-A98B-C71E62569082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6F81-35D1-4447-B4A0-0EC6903FD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815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6F5D-574D-468F-A98B-C71E62569082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6F81-35D1-4447-B4A0-0EC6903FD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217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96F5D-574D-468F-A98B-C71E62569082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D6F81-35D1-4447-B4A0-0EC6903FD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352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6000" t="6775" r="55870" b="24005"/>
          <a:stretch/>
        </p:blipFill>
        <p:spPr>
          <a:xfrm>
            <a:off x="587483" y="783770"/>
            <a:ext cx="10281988" cy="4873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139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DHA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Gliner, Melissa D CIV USARMY MEDCOM HQ (US)</dc:creator>
  <cp:lastModifiedBy>Starks, D Kira CTR (USA)</cp:lastModifiedBy>
  <cp:revision>1</cp:revision>
  <dcterms:created xsi:type="dcterms:W3CDTF">2019-09-24T17:39:24Z</dcterms:created>
  <dcterms:modified xsi:type="dcterms:W3CDTF">2019-09-26T14:56:30Z</dcterms:modified>
</cp:coreProperties>
</file>