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handoutMasterIdLst>
    <p:handoutMasterId r:id="rId7"/>
  </p:handoutMasterIdLst>
  <p:sldIdLst>
    <p:sldId id="266" r:id="rId5"/>
  </p:sldIdLst>
  <p:sldSz cx="7620000" cy="5715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40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sen, Eric S CIV OSD OUSD A-S (USA)" initials="PESCOOA(" lastIdx="1" clrIdx="0">
    <p:extLst>
      <p:ext uri="{19B8F6BF-5375-455C-9EA6-DF929625EA0E}">
        <p15:presenceInfo xmlns:p15="http://schemas.microsoft.com/office/powerpoint/2012/main" userId="S-1-5-21-412667653-668731278-4213794525-808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8B"/>
    <a:srgbClr val="F2A70A"/>
    <a:srgbClr val="3E5698"/>
    <a:srgbClr val="D9DFEF"/>
    <a:srgbClr val="97A7D5"/>
    <a:srgbClr val="D8CFCA"/>
    <a:srgbClr val="A89287"/>
    <a:srgbClr val="222A35"/>
    <a:srgbClr val="6A849D"/>
    <a:srgbClr val="8295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2" autoAdjust="0"/>
    <p:restoredTop sz="86596" autoAdjust="0"/>
  </p:normalViewPr>
  <p:slideViewPr>
    <p:cSldViewPr snapToGrid="0">
      <p:cViewPr varScale="1">
        <p:scale>
          <a:sx n="75" d="100"/>
          <a:sy n="75" d="100"/>
        </p:scale>
        <p:origin x="1524" y="60"/>
      </p:cViewPr>
      <p:guideLst>
        <p:guide orient="horz" pos="1800"/>
        <p:guide pos="240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369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7" y="1"/>
            <a:ext cx="3037840" cy="463696"/>
          </a:xfrm>
          <a:prstGeom prst="rect">
            <a:avLst/>
          </a:prstGeom>
        </p:spPr>
        <p:txBody>
          <a:bodyPr vert="horz" lIns="91440" tIns="45720" rIns="91440" bIns="45720" rtlCol="0"/>
          <a:lstStyle>
            <a:lvl1pPr algn="r">
              <a:defRPr sz="1200"/>
            </a:lvl1pPr>
          </a:lstStyle>
          <a:p>
            <a:fld id="{CBE9D824-9686-4DE1-925B-16AD550611A8}" type="datetimeFigureOut">
              <a:rPr lang="en-US" smtClean="0"/>
              <a:t>10/4/2019</a:t>
            </a:fld>
            <a:endParaRPr lang="en-US" dirty="0"/>
          </a:p>
        </p:txBody>
      </p:sp>
      <p:sp>
        <p:nvSpPr>
          <p:cNvPr id="4" name="Footer Placeholder 3"/>
          <p:cNvSpPr>
            <a:spLocks noGrp="1"/>
          </p:cNvSpPr>
          <p:nvPr>
            <p:ph type="ftr" sz="quarter" idx="2"/>
          </p:nvPr>
        </p:nvSpPr>
        <p:spPr>
          <a:xfrm>
            <a:off x="0" y="8772379"/>
            <a:ext cx="3037840" cy="46369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7" y="8772379"/>
            <a:ext cx="3037840" cy="463696"/>
          </a:xfrm>
          <a:prstGeom prst="rect">
            <a:avLst/>
          </a:prstGeom>
        </p:spPr>
        <p:txBody>
          <a:bodyPr vert="horz" lIns="91440" tIns="45720" rIns="91440" bIns="45720" rtlCol="0" anchor="b"/>
          <a:lstStyle>
            <a:lvl1pPr algn="r">
              <a:defRPr sz="1200"/>
            </a:lvl1pPr>
          </a:lstStyle>
          <a:p>
            <a:fld id="{0B92BCDD-0370-4B4E-B35D-C01DA81EEBA6}" type="slidenum">
              <a:rPr lang="en-US" smtClean="0"/>
              <a:t>‹#›</a:t>
            </a:fld>
            <a:endParaRPr lang="en-US" dirty="0"/>
          </a:p>
        </p:txBody>
      </p:sp>
    </p:spTree>
    <p:extLst>
      <p:ext uri="{BB962C8B-B14F-4D97-AF65-F5344CB8AC3E}">
        <p14:creationId xmlns:p14="http://schemas.microsoft.com/office/powerpoint/2010/main" val="495940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340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7" y="3"/>
            <a:ext cx="3037840" cy="463407"/>
          </a:xfrm>
          <a:prstGeom prst="rect">
            <a:avLst/>
          </a:prstGeom>
        </p:spPr>
        <p:txBody>
          <a:bodyPr vert="horz" lIns="91440" tIns="45720" rIns="91440" bIns="45720" rtlCol="0"/>
          <a:lstStyle>
            <a:lvl1pPr algn="r">
              <a:defRPr sz="1200"/>
            </a:lvl1pPr>
          </a:lstStyle>
          <a:p>
            <a:fld id="{4A99B5BD-CE7B-423A-A35D-AEF20C0D5134}" type="datetimeFigureOut">
              <a:rPr lang="en-US" smtClean="0"/>
              <a:t>10/4/2019</a:t>
            </a:fld>
            <a:endParaRPr lang="en-US" dirty="0"/>
          </a:p>
        </p:txBody>
      </p:sp>
      <p:sp>
        <p:nvSpPr>
          <p:cNvPr id="4" name="Slide Image Placeholder 3"/>
          <p:cNvSpPr>
            <a:spLocks noGrp="1" noRot="1" noChangeAspect="1"/>
          </p:cNvSpPr>
          <p:nvPr>
            <p:ph type="sldImg" idx="2"/>
          </p:nvPr>
        </p:nvSpPr>
        <p:spPr>
          <a:xfrm>
            <a:off x="1427163" y="1154113"/>
            <a:ext cx="4156075" cy="31162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1" y="4444864"/>
            <a:ext cx="5608320" cy="363670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7" y="8772669"/>
            <a:ext cx="3037840" cy="463406"/>
          </a:xfrm>
          <a:prstGeom prst="rect">
            <a:avLst/>
          </a:prstGeom>
        </p:spPr>
        <p:txBody>
          <a:bodyPr vert="horz" lIns="91440" tIns="45720" rIns="91440" bIns="45720" rtlCol="0" anchor="b"/>
          <a:lstStyle>
            <a:lvl1pPr algn="r">
              <a:defRPr sz="1200"/>
            </a:lvl1pPr>
          </a:lstStyle>
          <a:p>
            <a:fld id="{1950DFE9-0447-4B8C-B5E8-2BEC21AF5A5E}" type="slidenum">
              <a:rPr lang="en-US" smtClean="0"/>
              <a:t>‹#›</a:t>
            </a:fld>
            <a:endParaRPr lang="en-US" dirty="0"/>
          </a:p>
        </p:txBody>
      </p:sp>
    </p:spTree>
    <p:extLst>
      <p:ext uri="{BB962C8B-B14F-4D97-AF65-F5344CB8AC3E}">
        <p14:creationId xmlns:p14="http://schemas.microsoft.com/office/powerpoint/2010/main" val="2053246701"/>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0" y="935302"/>
            <a:ext cx="6477000" cy="1989667"/>
          </a:xfrm>
        </p:spPr>
        <p:txBody>
          <a:bodyPr anchor="b"/>
          <a:lstStyle>
            <a:lvl1pPr algn="ctr">
              <a:defRPr sz="5000"/>
            </a:lvl1pPr>
          </a:lstStyle>
          <a:p>
            <a:r>
              <a:rPr lang="en-US" smtClean="0"/>
              <a:t>Click to edit Master title style</a:t>
            </a:r>
            <a:endParaRPr lang="en-US" dirty="0"/>
          </a:p>
        </p:txBody>
      </p:sp>
      <p:sp>
        <p:nvSpPr>
          <p:cNvPr id="3" name="Subtitle 2"/>
          <p:cNvSpPr>
            <a:spLocks noGrp="1"/>
          </p:cNvSpPr>
          <p:nvPr>
            <p:ph type="subTitle" idx="1"/>
          </p:nvPr>
        </p:nvSpPr>
        <p:spPr>
          <a:xfrm>
            <a:off x="952500" y="3001698"/>
            <a:ext cx="5715000" cy="1379802"/>
          </a:xfrm>
        </p:spPr>
        <p:txBody>
          <a:bodyPr/>
          <a:lstStyle>
            <a:lvl1pPr marL="0" indent="0" algn="ctr">
              <a:buNone/>
              <a:defRPr sz="2000"/>
            </a:lvl1pPr>
            <a:lvl2pPr marL="380985" indent="0" algn="ctr">
              <a:buNone/>
              <a:defRPr sz="1667"/>
            </a:lvl2pPr>
            <a:lvl3pPr marL="761970" indent="0" algn="ctr">
              <a:buNone/>
              <a:defRPr sz="1500"/>
            </a:lvl3pPr>
            <a:lvl4pPr marL="1142954" indent="0" algn="ctr">
              <a:buNone/>
              <a:defRPr sz="1333"/>
            </a:lvl4pPr>
            <a:lvl5pPr marL="1523939" indent="0" algn="ctr">
              <a:buNone/>
              <a:defRPr sz="1333"/>
            </a:lvl5pPr>
            <a:lvl6pPr marL="1904924" indent="0" algn="ctr">
              <a:buNone/>
              <a:defRPr sz="1333"/>
            </a:lvl6pPr>
            <a:lvl7pPr marL="2285909" indent="0" algn="ctr">
              <a:buNone/>
              <a:defRPr sz="1333"/>
            </a:lvl7pPr>
            <a:lvl8pPr marL="2666893" indent="0" algn="ctr">
              <a:buNone/>
              <a:defRPr sz="1333"/>
            </a:lvl8pPr>
            <a:lvl9pPr marL="3047878" indent="0" algn="ctr">
              <a:buNone/>
              <a:defRPr sz="1333"/>
            </a:lvl9pPr>
          </a:lstStyle>
          <a:p>
            <a:r>
              <a:rPr lang="en-US" smtClean="0"/>
              <a:t>Click to edit Master subtitle style</a:t>
            </a:r>
            <a:endParaRPr lang="en-US" dirty="0"/>
          </a:p>
        </p:txBody>
      </p:sp>
      <p:sp>
        <p:nvSpPr>
          <p:cNvPr id="7" name="Date Placeholder 4"/>
          <p:cNvSpPr>
            <a:spLocks noGrp="1"/>
          </p:cNvSpPr>
          <p:nvPr>
            <p:ph type="dt" sz="half" idx="10"/>
          </p:nvPr>
        </p:nvSpPr>
        <p:spPr>
          <a:xfrm>
            <a:off x="0" y="5464969"/>
            <a:ext cx="1714500" cy="239185"/>
          </a:xfrm>
          <a:prstGeom prst="rect">
            <a:avLst/>
          </a:prstGeom>
        </p:spPr>
        <p:txBody>
          <a:bodyPr/>
          <a:lstStyle>
            <a:lvl1pPr>
              <a:defRPr sz="1100">
                <a:solidFill>
                  <a:schemeClr val="bg1"/>
                </a:solidFill>
              </a:defRPr>
            </a:lvl1pPr>
          </a:lstStyle>
          <a:p>
            <a:r>
              <a:rPr lang="en-US" dirty="0" smtClean="0"/>
              <a:t>April 2019</a:t>
            </a:r>
            <a:endParaRPr lang="en-US" dirty="0"/>
          </a:p>
        </p:txBody>
      </p:sp>
      <p:sp>
        <p:nvSpPr>
          <p:cNvPr id="8" name="Footer Placeholder 5"/>
          <p:cNvSpPr>
            <a:spLocks noGrp="1"/>
          </p:cNvSpPr>
          <p:nvPr>
            <p:ph type="ftr" sz="quarter" idx="11"/>
          </p:nvPr>
        </p:nvSpPr>
        <p:spPr>
          <a:xfrm>
            <a:off x="2524125" y="5476082"/>
            <a:ext cx="2571750" cy="210874"/>
          </a:xfrm>
          <a:prstGeom prst="rect">
            <a:avLst/>
          </a:prstGeom>
        </p:spPr>
        <p:txBody>
          <a:bodyPr/>
          <a:lstStyle>
            <a:lvl1pPr>
              <a:defRPr sz="1100">
                <a:solidFill>
                  <a:schemeClr val="bg1"/>
                </a:solidFill>
              </a:defRPr>
            </a:lvl1pPr>
          </a:lstStyle>
          <a:p>
            <a:pPr algn="ctr"/>
            <a:r>
              <a:rPr lang="en-US" dirty="0" smtClean="0"/>
              <a:t>UNCLASSIFIED//FOUO</a:t>
            </a:r>
            <a:endParaRPr lang="en-US" dirty="0"/>
          </a:p>
        </p:txBody>
      </p:sp>
      <p:sp>
        <p:nvSpPr>
          <p:cNvPr id="9" name="Slide Number Placeholder 6"/>
          <p:cNvSpPr>
            <a:spLocks noGrp="1"/>
          </p:cNvSpPr>
          <p:nvPr>
            <p:ph type="sldNum" sz="quarter" idx="12"/>
          </p:nvPr>
        </p:nvSpPr>
        <p:spPr>
          <a:xfrm>
            <a:off x="5905500" y="5464969"/>
            <a:ext cx="1714500" cy="250031"/>
          </a:xfrm>
          <a:prstGeom prst="rect">
            <a:avLst/>
          </a:prstGeom>
        </p:spPr>
        <p:txBody>
          <a:bodyPr/>
          <a:lstStyle>
            <a:lvl1pPr>
              <a:defRPr sz="1100">
                <a:solidFill>
                  <a:schemeClr val="bg1"/>
                </a:solidFill>
              </a:defRPr>
            </a:lvl1pPr>
          </a:lstStyle>
          <a:p>
            <a:pPr algn="r"/>
            <a:fld id="{48F63A3B-78C7-47BE-AE5E-E10140E04643}" type="slidenum">
              <a:rPr lang="en-US" smtClean="0"/>
              <a:pPr algn="r"/>
              <a:t>‹#›</a:t>
            </a:fld>
            <a:endParaRPr lang="en-US" dirty="0"/>
          </a:p>
        </p:txBody>
      </p:sp>
    </p:spTree>
    <p:extLst>
      <p:ext uri="{BB962C8B-B14F-4D97-AF65-F5344CB8AC3E}">
        <p14:creationId xmlns:p14="http://schemas.microsoft.com/office/powerpoint/2010/main" val="1540735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23875" y="5296960"/>
            <a:ext cx="1714500" cy="304271"/>
          </a:xfrm>
          <a:prstGeom prst="rect">
            <a:avLst/>
          </a:prstGeom>
        </p:spPr>
        <p:txBody>
          <a:bodyPr/>
          <a:lstStyle/>
          <a:p>
            <a:r>
              <a:rPr lang="en-US" dirty="0" smtClean="0"/>
              <a:t>April 2019</a:t>
            </a:r>
            <a:endParaRPr lang="en-US" dirty="0"/>
          </a:p>
        </p:txBody>
      </p:sp>
      <p:sp>
        <p:nvSpPr>
          <p:cNvPr id="5" name="Footer Placeholder 4"/>
          <p:cNvSpPr>
            <a:spLocks noGrp="1"/>
          </p:cNvSpPr>
          <p:nvPr>
            <p:ph type="ftr" sz="quarter" idx="11"/>
          </p:nvPr>
        </p:nvSpPr>
        <p:spPr>
          <a:xfrm>
            <a:off x="2524125" y="5296960"/>
            <a:ext cx="2571750" cy="304271"/>
          </a:xfrm>
          <a:prstGeom prst="rect">
            <a:avLst/>
          </a:prstGeom>
        </p:spPr>
        <p:txBody>
          <a:bodyPr/>
          <a:lstStyle/>
          <a:p>
            <a:r>
              <a:rPr lang="en-US" dirty="0" smtClean="0"/>
              <a:t>UNCLASSIFIED//FOUO</a:t>
            </a:r>
            <a:endParaRPr lang="en-US" dirty="0"/>
          </a:p>
        </p:txBody>
      </p:sp>
      <p:sp>
        <p:nvSpPr>
          <p:cNvPr id="6" name="Slide Number Placeholder 5"/>
          <p:cNvSpPr>
            <a:spLocks noGrp="1"/>
          </p:cNvSpPr>
          <p:nvPr>
            <p:ph type="sldNum" sz="quarter" idx="12"/>
          </p:nvPr>
        </p:nvSpPr>
        <p:spPr>
          <a:xfrm>
            <a:off x="5381625" y="5296960"/>
            <a:ext cx="1714500" cy="304271"/>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937667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53063" y="304271"/>
            <a:ext cx="1643063" cy="48431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23875" y="304271"/>
            <a:ext cx="4833938" cy="484319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23875" y="5296960"/>
            <a:ext cx="1714500" cy="304271"/>
          </a:xfrm>
          <a:prstGeom prst="rect">
            <a:avLst/>
          </a:prstGeom>
        </p:spPr>
        <p:txBody>
          <a:bodyPr/>
          <a:lstStyle/>
          <a:p>
            <a:r>
              <a:rPr lang="en-US" dirty="0" smtClean="0"/>
              <a:t>April 2019</a:t>
            </a:r>
            <a:endParaRPr lang="en-US" dirty="0"/>
          </a:p>
        </p:txBody>
      </p:sp>
      <p:sp>
        <p:nvSpPr>
          <p:cNvPr id="5" name="Footer Placeholder 4"/>
          <p:cNvSpPr>
            <a:spLocks noGrp="1"/>
          </p:cNvSpPr>
          <p:nvPr>
            <p:ph type="ftr" sz="quarter" idx="11"/>
          </p:nvPr>
        </p:nvSpPr>
        <p:spPr>
          <a:xfrm>
            <a:off x="2524125" y="5296960"/>
            <a:ext cx="2571750" cy="304271"/>
          </a:xfrm>
          <a:prstGeom prst="rect">
            <a:avLst/>
          </a:prstGeom>
        </p:spPr>
        <p:txBody>
          <a:bodyPr/>
          <a:lstStyle/>
          <a:p>
            <a:r>
              <a:rPr lang="en-US" dirty="0" smtClean="0"/>
              <a:t>UNCLASSIFIED//FOUO</a:t>
            </a:r>
            <a:endParaRPr lang="en-US" dirty="0"/>
          </a:p>
        </p:txBody>
      </p:sp>
      <p:sp>
        <p:nvSpPr>
          <p:cNvPr id="6" name="Slide Number Placeholder 5"/>
          <p:cNvSpPr>
            <a:spLocks noGrp="1"/>
          </p:cNvSpPr>
          <p:nvPr>
            <p:ph type="sldNum" sz="quarter" idx="12"/>
          </p:nvPr>
        </p:nvSpPr>
        <p:spPr>
          <a:xfrm>
            <a:off x="5381625" y="5296960"/>
            <a:ext cx="1714500" cy="304271"/>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41360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23875" y="682668"/>
            <a:ext cx="6572250" cy="4690997"/>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523875" y="5468234"/>
            <a:ext cx="1714500" cy="246767"/>
          </a:xfrm>
          <a:prstGeom prst="rect">
            <a:avLst/>
          </a:prstGeom>
        </p:spPr>
        <p:txBody>
          <a:bodyPr/>
          <a:lstStyle/>
          <a:p>
            <a:r>
              <a:rPr lang="en-US" dirty="0" smtClean="0"/>
              <a:t>April 2019</a:t>
            </a:r>
            <a:endParaRPr lang="en-US" dirty="0"/>
          </a:p>
        </p:txBody>
      </p:sp>
      <p:sp>
        <p:nvSpPr>
          <p:cNvPr id="5" name="Footer Placeholder 4"/>
          <p:cNvSpPr>
            <a:spLocks noGrp="1"/>
          </p:cNvSpPr>
          <p:nvPr>
            <p:ph type="ftr" sz="quarter" idx="11"/>
          </p:nvPr>
        </p:nvSpPr>
        <p:spPr>
          <a:xfrm>
            <a:off x="2524125" y="5468234"/>
            <a:ext cx="2571750" cy="246767"/>
          </a:xfrm>
          <a:prstGeom prst="rect">
            <a:avLst/>
          </a:prstGeom>
        </p:spPr>
        <p:txBody>
          <a:bodyPr/>
          <a:lstStyle/>
          <a:p>
            <a:r>
              <a:rPr lang="en-US" dirty="0" smtClean="0"/>
              <a:t>UNCLASSIFIED//FOUO</a:t>
            </a:r>
            <a:endParaRPr lang="en-US" dirty="0"/>
          </a:p>
        </p:txBody>
      </p:sp>
      <p:sp>
        <p:nvSpPr>
          <p:cNvPr id="6" name="Slide Number Placeholder 5"/>
          <p:cNvSpPr>
            <a:spLocks noGrp="1"/>
          </p:cNvSpPr>
          <p:nvPr>
            <p:ph type="sldNum" sz="quarter" idx="12"/>
          </p:nvPr>
        </p:nvSpPr>
        <p:spPr>
          <a:xfrm>
            <a:off x="5381625" y="5468234"/>
            <a:ext cx="1714500" cy="246767"/>
          </a:xfrm>
          <a:prstGeom prst="rect">
            <a:avLst/>
          </a:prstGeom>
        </p:spPr>
        <p:txBody>
          <a:bodyPr/>
          <a:lstStyle/>
          <a:p>
            <a:fld id="{48F63A3B-78C7-47BE-AE5E-E10140E04643}" type="slidenum">
              <a:rPr lang="en-US" dirty="0"/>
              <a:t>‹#›</a:t>
            </a:fld>
            <a:endParaRPr lang="en-US" dirty="0"/>
          </a:p>
        </p:txBody>
      </p:sp>
      <p:sp>
        <p:nvSpPr>
          <p:cNvPr id="8" name="Title Placeholder 1"/>
          <p:cNvSpPr>
            <a:spLocks noGrp="1"/>
          </p:cNvSpPr>
          <p:nvPr>
            <p:ph type="title"/>
          </p:nvPr>
        </p:nvSpPr>
        <p:spPr>
          <a:xfrm>
            <a:off x="554154" y="0"/>
            <a:ext cx="5370271" cy="594360"/>
          </a:xfrm>
          <a:prstGeom prst="rect">
            <a:avLst/>
          </a:prstGeom>
        </p:spPr>
        <p:txBody>
          <a:bodyPr vert="horz" lIns="91440" tIns="45720" rIns="91440" bIns="45720" rtlCol="0" anchor="ctr">
            <a:normAutofit/>
          </a:bodyPr>
          <a:lstStyle/>
          <a:p>
            <a:r>
              <a:rPr lang="en-US" dirty="0" smtClean="0"/>
              <a:t>Slide Title</a:t>
            </a:r>
            <a:endParaRPr lang="en-US" dirty="0"/>
          </a:p>
        </p:txBody>
      </p:sp>
    </p:spTree>
    <p:extLst>
      <p:ext uri="{BB962C8B-B14F-4D97-AF65-F5344CB8AC3E}">
        <p14:creationId xmlns:p14="http://schemas.microsoft.com/office/powerpoint/2010/main" val="271343348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9014" y="682669"/>
            <a:ext cx="3238500" cy="46972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72764" y="682669"/>
            <a:ext cx="3238500" cy="46972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3"/>
          <p:cNvSpPr>
            <a:spLocks noGrp="1"/>
          </p:cNvSpPr>
          <p:nvPr>
            <p:ph type="dt" sz="half" idx="10"/>
          </p:nvPr>
        </p:nvSpPr>
        <p:spPr>
          <a:xfrm>
            <a:off x="554153" y="5474368"/>
            <a:ext cx="1714500" cy="240632"/>
          </a:xfrm>
          <a:prstGeom prst="rect">
            <a:avLst/>
          </a:prstGeom>
        </p:spPr>
        <p:txBody>
          <a:bodyPr vert="horz" lIns="91440" tIns="45720" rIns="91440" bIns="45720" rtlCol="0" anchor="ctr"/>
          <a:lstStyle>
            <a:lvl1pPr algn="l">
              <a:defRPr sz="750">
                <a:solidFill>
                  <a:schemeClr val="bg1"/>
                </a:solidFill>
              </a:defRPr>
            </a:lvl1pPr>
          </a:lstStyle>
          <a:p>
            <a:r>
              <a:rPr lang="en-US" dirty="0" smtClean="0"/>
              <a:t>April 2019</a:t>
            </a:r>
            <a:endParaRPr lang="en-US" dirty="0"/>
          </a:p>
        </p:txBody>
      </p:sp>
      <p:sp>
        <p:nvSpPr>
          <p:cNvPr id="10" name="Footer Placeholder 4"/>
          <p:cNvSpPr>
            <a:spLocks noGrp="1"/>
          </p:cNvSpPr>
          <p:nvPr>
            <p:ph type="ftr" sz="quarter" idx="3"/>
          </p:nvPr>
        </p:nvSpPr>
        <p:spPr>
          <a:xfrm>
            <a:off x="2554403" y="5474368"/>
            <a:ext cx="2571750" cy="240632"/>
          </a:xfrm>
          <a:prstGeom prst="rect">
            <a:avLst/>
          </a:prstGeom>
        </p:spPr>
        <p:txBody>
          <a:bodyPr vert="horz" lIns="91440" tIns="45720" rIns="91440" bIns="45720" rtlCol="0" anchor="ctr"/>
          <a:lstStyle>
            <a:lvl1pPr algn="ctr">
              <a:defRPr sz="750">
                <a:solidFill>
                  <a:schemeClr val="bg1"/>
                </a:solidFill>
              </a:defRPr>
            </a:lvl1pPr>
          </a:lstStyle>
          <a:p>
            <a:r>
              <a:rPr lang="en-US" dirty="0" smtClean="0"/>
              <a:t>UNCLASSIFIED//FOUO</a:t>
            </a:r>
            <a:endParaRPr lang="en-US" dirty="0"/>
          </a:p>
        </p:txBody>
      </p:sp>
      <p:sp>
        <p:nvSpPr>
          <p:cNvPr id="11" name="Slide Number Placeholder 5"/>
          <p:cNvSpPr>
            <a:spLocks noGrp="1"/>
          </p:cNvSpPr>
          <p:nvPr>
            <p:ph type="sldNum" sz="quarter" idx="4"/>
          </p:nvPr>
        </p:nvSpPr>
        <p:spPr>
          <a:xfrm>
            <a:off x="5411903" y="5474368"/>
            <a:ext cx="1714500" cy="240632"/>
          </a:xfrm>
          <a:prstGeom prst="rect">
            <a:avLst/>
          </a:prstGeom>
        </p:spPr>
        <p:txBody>
          <a:bodyPr vert="horz" lIns="91440" tIns="45720" rIns="91440" bIns="45720" rtlCol="0" anchor="ctr"/>
          <a:lstStyle>
            <a:lvl1pPr algn="r">
              <a:defRPr sz="750">
                <a:solidFill>
                  <a:schemeClr val="bg1"/>
                </a:solidFill>
              </a:defRPr>
            </a:lvl1pPr>
          </a:lstStyle>
          <a:p>
            <a:fld id="{48F63A3B-78C7-47BE-AE5E-E10140E04643}" type="slidenum">
              <a:rPr lang="en-US" smtClean="0"/>
              <a:pPr/>
              <a:t>‹#›</a:t>
            </a:fld>
            <a:endParaRPr lang="en-US" dirty="0"/>
          </a:p>
        </p:txBody>
      </p:sp>
      <p:sp>
        <p:nvSpPr>
          <p:cNvPr id="12" name="Title Placeholder 1"/>
          <p:cNvSpPr>
            <a:spLocks noGrp="1"/>
          </p:cNvSpPr>
          <p:nvPr>
            <p:ph type="title"/>
          </p:nvPr>
        </p:nvSpPr>
        <p:spPr>
          <a:xfrm>
            <a:off x="554154" y="0"/>
            <a:ext cx="5370271" cy="594360"/>
          </a:xfrm>
          <a:prstGeom prst="rect">
            <a:avLst/>
          </a:prstGeom>
        </p:spPr>
        <p:txBody>
          <a:bodyPr vert="horz" lIns="91440" tIns="45720" rIns="91440" bIns="45720" rtlCol="0" anchor="ctr">
            <a:normAutofit/>
          </a:bodyPr>
          <a:lstStyle/>
          <a:p>
            <a:r>
              <a:rPr lang="en-US" dirty="0" smtClean="0"/>
              <a:t>Slide Title</a:t>
            </a:r>
            <a:endParaRPr lang="en-US" dirty="0"/>
          </a:p>
        </p:txBody>
      </p:sp>
    </p:spTree>
    <p:extLst>
      <p:ext uri="{BB962C8B-B14F-4D97-AF65-F5344CB8AC3E}">
        <p14:creationId xmlns:p14="http://schemas.microsoft.com/office/powerpoint/2010/main" val="366247991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4961" y="650619"/>
            <a:ext cx="3223617" cy="686593"/>
          </a:xfrm>
        </p:spPr>
        <p:txBody>
          <a:bodyPr anchor="b"/>
          <a:lstStyle>
            <a:lvl1pPr marL="0" indent="0">
              <a:buNone/>
              <a:defRPr sz="1500" b="1"/>
            </a:lvl1pPr>
            <a:lvl2pPr marL="285739" indent="0">
              <a:buNone/>
              <a:defRPr sz="1250" b="1"/>
            </a:lvl2pPr>
            <a:lvl3pPr marL="571477" indent="0">
              <a:buNone/>
              <a:defRPr sz="1125" b="1"/>
            </a:lvl3pPr>
            <a:lvl4pPr marL="857216" indent="0">
              <a:buNone/>
              <a:defRPr sz="1000" b="1"/>
            </a:lvl4pPr>
            <a:lvl5pPr marL="1142954" indent="0">
              <a:buNone/>
              <a:defRPr sz="1000" b="1"/>
            </a:lvl5pPr>
            <a:lvl6pPr marL="1428693" indent="0">
              <a:buNone/>
              <a:defRPr sz="1000" b="1"/>
            </a:lvl6pPr>
            <a:lvl7pPr marL="1714431" indent="0">
              <a:buNone/>
              <a:defRPr sz="1000" b="1"/>
            </a:lvl7pPr>
            <a:lvl8pPr marL="2000170" indent="0">
              <a:buNone/>
              <a:defRPr sz="1000" b="1"/>
            </a:lvl8pPr>
            <a:lvl9pPr marL="2285909" indent="0">
              <a:buNone/>
              <a:defRPr sz="1000" b="1"/>
            </a:lvl9pPr>
          </a:lstStyle>
          <a:p>
            <a:pPr lvl="0"/>
            <a:r>
              <a:rPr lang="en-US" smtClean="0"/>
              <a:t>Edit Master text styles</a:t>
            </a:r>
          </a:p>
        </p:txBody>
      </p:sp>
      <p:sp>
        <p:nvSpPr>
          <p:cNvPr id="4" name="Content Placeholder 3"/>
          <p:cNvSpPr>
            <a:spLocks noGrp="1"/>
          </p:cNvSpPr>
          <p:nvPr>
            <p:ph sz="half" idx="2"/>
          </p:nvPr>
        </p:nvSpPr>
        <p:spPr>
          <a:xfrm>
            <a:off x="534961" y="1437915"/>
            <a:ext cx="3223617" cy="39357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7718" y="650619"/>
            <a:ext cx="3239493" cy="686593"/>
          </a:xfrm>
        </p:spPr>
        <p:txBody>
          <a:bodyPr anchor="b"/>
          <a:lstStyle>
            <a:lvl1pPr marL="0" indent="0">
              <a:buNone/>
              <a:defRPr sz="1500" b="1"/>
            </a:lvl1pPr>
            <a:lvl2pPr marL="285739" indent="0">
              <a:buNone/>
              <a:defRPr sz="1250" b="1"/>
            </a:lvl2pPr>
            <a:lvl3pPr marL="571477" indent="0">
              <a:buNone/>
              <a:defRPr sz="1125" b="1"/>
            </a:lvl3pPr>
            <a:lvl4pPr marL="857216" indent="0">
              <a:buNone/>
              <a:defRPr sz="1000" b="1"/>
            </a:lvl4pPr>
            <a:lvl5pPr marL="1142954" indent="0">
              <a:buNone/>
              <a:defRPr sz="1000" b="1"/>
            </a:lvl5pPr>
            <a:lvl6pPr marL="1428693" indent="0">
              <a:buNone/>
              <a:defRPr sz="1000" b="1"/>
            </a:lvl6pPr>
            <a:lvl7pPr marL="1714431" indent="0">
              <a:buNone/>
              <a:defRPr sz="1000" b="1"/>
            </a:lvl7pPr>
            <a:lvl8pPr marL="2000170" indent="0">
              <a:buNone/>
              <a:defRPr sz="1000" b="1"/>
            </a:lvl8pPr>
            <a:lvl9pPr marL="2285909" indent="0">
              <a:buNone/>
              <a:defRPr sz="1000" b="1"/>
            </a:lvl9pPr>
          </a:lstStyle>
          <a:p>
            <a:pPr lvl="0"/>
            <a:r>
              <a:rPr lang="en-US" smtClean="0"/>
              <a:t>Edit Master text styles</a:t>
            </a:r>
          </a:p>
        </p:txBody>
      </p:sp>
      <p:sp>
        <p:nvSpPr>
          <p:cNvPr id="6" name="Content Placeholder 5"/>
          <p:cNvSpPr>
            <a:spLocks noGrp="1"/>
          </p:cNvSpPr>
          <p:nvPr>
            <p:ph sz="quarter" idx="4"/>
          </p:nvPr>
        </p:nvSpPr>
        <p:spPr>
          <a:xfrm>
            <a:off x="3867718" y="1437915"/>
            <a:ext cx="3239493" cy="39357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3"/>
          <p:cNvSpPr>
            <a:spLocks noGrp="1"/>
          </p:cNvSpPr>
          <p:nvPr>
            <p:ph type="dt" sz="half" idx="10"/>
          </p:nvPr>
        </p:nvSpPr>
        <p:spPr>
          <a:xfrm>
            <a:off x="554153" y="5474368"/>
            <a:ext cx="1714500" cy="240632"/>
          </a:xfrm>
          <a:prstGeom prst="rect">
            <a:avLst/>
          </a:prstGeom>
        </p:spPr>
        <p:txBody>
          <a:bodyPr vert="horz" lIns="91440" tIns="45720" rIns="91440" bIns="45720" rtlCol="0" anchor="ctr"/>
          <a:lstStyle>
            <a:lvl1pPr algn="l">
              <a:defRPr sz="750">
                <a:solidFill>
                  <a:schemeClr val="bg1"/>
                </a:solidFill>
              </a:defRPr>
            </a:lvl1pPr>
          </a:lstStyle>
          <a:p>
            <a:r>
              <a:rPr lang="en-US" dirty="0" smtClean="0"/>
              <a:t>April 2019</a:t>
            </a:r>
            <a:endParaRPr lang="en-US" dirty="0"/>
          </a:p>
        </p:txBody>
      </p:sp>
      <p:sp>
        <p:nvSpPr>
          <p:cNvPr id="11" name="Footer Placeholder 4"/>
          <p:cNvSpPr>
            <a:spLocks noGrp="1"/>
          </p:cNvSpPr>
          <p:nvPr>
            <p:ph type="ftr" sz="quarter" idx="11"/>
          </p:nvPr>
        </p:nvSpPr>
        <p:spPr>
          <a:xfrm>
            <a:off x="2554403" y="5474368"/>
            <a:ext cx="2571750" cy="240632"/>
          </a:xfrm>
          <a:prstGeom prst="rect">
            <a:avLst/>
          </a:prstGeom>
        </p:spPr>
        <p:txBody>
          <a:bodyPr vert="horz" lIns="91440" tIns="45720" rIns="91440" bIns="45720" rtlCol="0" anchor="ctr"/>
          <a:lstStyle>
            <a:lvl1pPr algn="ctr">
              <a:defRPr sz="750">
                <a:solidFill>
                  <a:schemeClr val="bg1"/>
                </a:solidFill>
              </a:defRPr>
            </a:lvl1pPr>
          </a:lstStyle>
          <a:p>
            <a:r>
              <a:rPr lang="en-US" dirty="0" smtClean="0"/>
              <a:t>UNCLASSIFIED//FOUO</a:t>
            </a:r>
            <a:endParaRPr lang="en-US" dirty="0"/>
          </a:p>
        </p:txBody>
      </p:sp>
      <p:sp>
        <p:nvSpPr>
          <p:cNvPr id="12" name="Slide Number Placeholder 5"/>
          <p:cNvSpPr>
            <a:spLocks noGrp="1"/>
          </p:cNvSpPr>
          <p:nvPr>
            <p:ph type="sldNum" sz="quarter" idx="12"/>
          </p:nvPr>
        </p:nvSpPr>
        <p:spPr>
          <a:xfrm>
            <a:off x="5411903" y="5474368"/>
            <a:ext cx="1714500" cy="240632"/>
          </a:xfrm>
          <a:prstGeom prst="rect">
            <a:avLst/>
          </a:prstGeom>
        </p:spPr>
        <p:txBody>
          <a:bodyPr vert="horz" lIns="91440" tIns="45720" rIns="91440" bIns="45720" rtlCol="0" anchor="ctr"/>
          <a:lstStyle>
            <a:lvl1pPr algn="r">
              <a:defRPr sz="750">
                <a:solidFill>
                  <a:schemeClr val="bg1"/>
                </a:solidFill>
              </a:defRPr>
            </a:lvl1pPr>
          </a:lstStyle>
          <a:p>
            <a:fld id="{48F63A3B-78C7-47BE-AE5E-E10140E04643}" type="slidenum">
              <a:rPr lang="en-US" smtClean="0"/>
              <a:pPr/>
              <a:t>‹#›</a:t>
            </a:fld>
            <a:endParaRPr lang="en-US" dirty="0"/>
          </a:p>
        </p:txBody>
      </p:sp>
      <p:sp>
        <p:nvSpPr>
          <p:cNvPr id="13" name="Title Placeholder 1"/>
          <p:cNvSpPr>
            <a:spLocks noGrp="1"/>
          </p:cNvSpPr>
          <p:nvPr>
            <p:ph type="title"/>
          </p:nvPr>
        </p:nvSpPr>
        <p:spPr>
          <a:xfrm>
            <a:off x="554154" y="0"/>
            <a:ext cx="5370271" cy="594360"/>
          </a:xfrm>
          <a:prstGeom prst="rect">
            <a:avLst/>
          </a:prstGeom>
        </p:spPr>
        <p:txBody>
          <a:bodyPr vert="horz" lIns="91440" tIns="45720" rIns="91440" bIns="45720" rtlCol="0" anchor="ctr">
            <a:normAutofit/>
          </a:bodyPr>
          <a:lstStyle/>
          <a:p>
            <a:r>
              <a:rPr lang="en-US" dirty="0" smtClean="0"/>
              <a:t>Slide Title</a:t>
            </a:r>
            <a:endParaRPr lang="en-US" dirty="0"/>
          </a:p>
        </p:txBody>
      </p:sp>
    </p:spTree>
    <p:extLst>
      <p:ext uri="{BB962C8B-B14F-4D97-AF65-F5344CB8AC3E}">
        <p14:creationId xmlns:p14="http://schemas.microsoft.com/office/powerpoint/2010/main" val="127672215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554153" y="5474368"/>
            <a:ext cx="1714500" cy="240632"/>
          </a:xfrm>
          <a:prstGeom prst="rect">
            <a:avLst/>
          </a:prstGeom>
        </p:spPr>
        <p:txBody>
          <a:bodyPr vert="horz" lIns="91440" tIns="45720" rIns="91440" bIns="45720" rtlCol="0" anchor="ctr"/>
          <a:lstStyle>
            <a:lvl1pPr algn="l">
              <a:defRPr sz="750">
                <a:solidFill>
                  <a:schemeClr val="bg1"/>
                </a:solidFill>
              </a:defRPr>
            </a:lvl1pPr>
          </a:lstStyle>
          <a:p>
            <a:r>
              <a:rPr lang="en-US" dirty="0" smtClean="0"/>
              <a:t>April 2019</a:t>
            </a:r>
            <a:endParaRPr lang="en-US" dirty="0"/>
          </a:p>
        </p:txBody>
      </p:sp>
      <p:sp>
        <p:nvSpPr>
          <p:cNvPr id="7" name="Footer Placeholder 4"/>
          <p:cNvSpPr>
            <a:spLocks noGrp="1"/>
          </p:cNvSpPr>
          <p:nvPr>
            <p:ph type="ftr" sz="quarter" idx="3"/>
          </p:nvPr>
        </p:nvSpPr>
        <p:spPr>
          <a:xfrm>
            <a:off x="2554403" y="5474368"/>
            <a:ext cx="2571750" cy="240632"/>
          </a:xfrm>
          <a:prstGeom prst="rect">
            <a:avLst/>
          </a:prstGeom>
        </p:spPr>
        <p:txBody>
          <a:bodyPr vert="horz" lIns="91440" tIns="45720" rIns="91440" bIns="45720" rtlCol="0" anchor="ctr"/>
          <a:lstStyle>
            <a:lvl1pPr algn="ctr">
              <a:defRPr sz="750">
                <a:solidFill>
                  <a:schemeClr val="bg1"/>
                </a:solidFill>
              </a:defRPr>
            </a:lvl1pPr>
          </a:lstStyle>
          <a:p>
            <a:r>
              <a:rPr lang="en-US" dirty="0" smtClean="0"/>
              <a:t>UNCLASSIFIED//FOUO</a:t>
            </a:r>
            <a:endParaRPr lang="en-US" dirty="0"/>
          </a:p>
        </p:txBody>
      </p:sp>
      <p:sp>
        <p:nvSpPr>
          <p:cNvPr id="8" name="Slide Number Placeholder 5"/>
          <p:cNvSpPr>
            <a:spLocks noGrp="1"/>
          </p:cNvSpPr>
          <p:nvPr>
            <p:ph type="sldNum" sz="quarter" idx="4"/>
          </p:nvPr>
        </p:nvSpPr>
        <p:spPr>
          <a:xfrm>
            <a:off x="5411903" y="5474368"/>
            <a:ext cx="1714500" cy="240632"/>
          </a:xfrm>
          <a:prstGeom prst="rect">
            <a:avLst/>
          </a:prstGeom>
        </p:spPr>
        <p:txBody>
          <a:bodyPr vert="horz" lIns="91440" tIns="45720" rIns="91440" bIns="45720" rtlCol="0" anchor="ctr"/>
          <a:lstStyle>
            <a:lvl1pPr algn="r">
              <a:defRPr sz="750">
                <a:solidFill>
                  <a:schemeClr val="bg1"/>
                </a:solidFill>
              </a:defRPr>
            </a:lvl1pPr>
          </a:lstStyle>
          <a:p>
            <a:fld id="{48F63A3B-78C7-47BE-AE5E-E10140E04643}" type="slidenum">
              <a:rPr lang="en-US" smtClean="0"/>
              <a:pPr/>
              <a:t>‹#›</a:t>
            </a:fld>
            <a:endParaRPr lang="en-US" dirty="0"/>
          </a:p>
        </p:txBody>
      </p:sp>
      <p:sp>
        <p:nvSpPr>
          <p:cNvPr id="10" name="Title Placeholder 1"/>
          <p:cNvSpPr>
            <a:spLocks noGrp="1"/>
          </p:cNvSpPr>
          <p:nvPr>
            <p:ph type="title"/>
          </p:nvPr>
        </p:nvSpPr>
        <p:spPr>
          <a:xfrm>
            <a:off x="554154" y="0"/>
            <a:ext cx="5370271" cy="594360"/>
          </a:xfrm>
          <a:prstGeom prst="rect">
            <a:avLst/>
          </a:prstGeom>
        </p:spPr>
        <p:txBody>
          <a:bodyPr vert="horz" lIns="91440" tIns="45720" rIns="91440" bIns="45720" rtlCol="0" anchor="ctr">
            <a:normAutofit/>
          </a:bodyPr>
          <a:lstStyle/>
          <a:p>
            <a:r>
              <a:rPr lang="en-US" dirty="0" smtClean="0"/>
              <a:t>Slide Title</a:t>
            </a:r>
            <a:endParaRPr lang="en-US" dirty="0"/>
          </a:p>
        </p:txBody>
      </p:sp>
    </p:spTree>
    <p:extLst>
      <p:ext uri="{BB962C8B-B14F-4D97-AF65-F5344CB8AC3E}">
        <p14:creationId xmlns:p14="http://schemas.microsoft.com/office/powerpoint/2010/main" val="150486131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554153" y="5474368"/>
            <a:ext cx="1714500" cy="240632"/>
          </a:xfrm>
          <a:prstGeom prst="rect">
            <a:avLst/>
          </a:prstGeom>
        </p:spPr>
        <p:txBody>
          <a:bodyPr vert="horz" lIns="91440" tIns="45720" rIns="91440" bIns="45720" rtlCol="0" anchor="ctr"/>
          <a:lstStyle>
            <a:lvl1pPr algn="l">
              <a:defRPr sz="750">
                <a:solidFill>
                  <a:schemeClr val="bg1"/>
                </a:solidFill>
              </a:defRPr>
            </a:lvl1pPr>
          </a:lstStyle>
          <a:p>
            <a:r>
              <a:rPr lang="en-US" dirty="0" smtClean="0"/>
              <a:t>April 2019</a:t>
            </a:r>
            <a:endParaRPr lang="en-US" dirty="0"/>
          </a:p>
        </p:txBody>
      </p:sp>
      <p:sp>
        <p:nvSpPr>
          <p:cNvPr id="6" name="Footer Placeholder 4"/>
          <p:cNvSpPr>
            <a:spLocks noGrp="1"/>
          </p:cNvSpPr>
          <p:nvPr>
            <p:ph type="ftr" sz="quarter" idx="3"/>
          </p:nvPr>
        </p:nvSpPr>
        <p:spPr>
          <a:xfrm>
            <a:off x="2554403" y="5474368"/>
            <a:ext cx="2571750" cy="240632"/>
          </a:xfrm>
          <a:prstGeom prst="rect">
            <a:avLst/>
          </a:prstGeom>
        </p:spPr>
        <p:txBody>
          <a:bodyPr vert="horz" lIns="91440" tIns="45720" rIns="91440" bIns="45720" rtlCol="0" anchor="ctr"/>
          <a:lstStyle>
            <a:lvl1pPr algn="ctr">
              <a:defRPr sz="750">
                <a:solidFill>
                  <a:schemeClr val="bg1"/>
                </a:solidFill>
              </a:defRPr>
            </a:lvl1pPr>
          </a:lstStyle>
          <a:p>
            <a:r>
              <a:rPr lang="en-US" dirty="0" smtClean="0"/>
              <a:t>UNCLASSIFIED//FOUO</a:t>
            </a:r>
            <a:endParaRPr lang="en-US" dirty="0"/>
          </a:p>
        </p:txBody>
      </p:sp>
      <p:sp>
        <p:nvSpPr>
          <p:cNvPr id="7" name="Slide Number Placeholder 5"/>
          <p:cNvSpPr>
            <a:spLocks noGrp="1"/>
          </p:cNvSpPr>
          <p:nvPr>
            <p:ph type="sldNum" sz="quarter" idx="4"/>
          </p:nvPr>
        </p:nvSpPr>
        <p:spPr>
          <a:xfrm>
            <a:off x="5411903" y="5474368"/>
            <a:ext cx="1714500" cy="240632"/>
          </a:xfrm>
          <a:prstGeom prst="rect">
            <a:avLst/>
          </a:prstGeom>
        </p:spPr>
        <p:txBody>
          <a:bodyPr vert="horz" lIns="91440" tIns="45720" rIns="91440" bIns="45720" rtlCol="0" anchor="ctr"/>
          <a:lstStyle>
            <a:lvl1pPr algn="r">
              <a:defRPr sz="750">
                <a:solidFill>
                  <a:schemeClr val="bg1"/>
                </a:solidFill>
              </a:defRPr>
            </a:lvl1pPr>
          </a:lstStyle>
          <a:p>
            <a:fld id="{48F63A3B-78C7-47BE-AE5E-E10140E04643}" type="slidenum">
              <a:rPr lang="en-US" smtClean="0"/>
              <a:pPr/>
              <a:t>‹#›</a:t>
            </a:fld>
            <a:endParaRPr lang="en-US" dirty="0"/>
          </a:p>
        </p:txBody>
      </p:sp>
      <p:sp>
        <p:nvSpPr>
          <p:cNvPr id="8" name="Title Placeholder 1"/>
          <p:cNvSpPr>
            <a:spLocks noGrp="1"/>
          </p:cNvSpPr>
          <p:nvPr>
            <p:ph type="title"/>
          </p:nvPr>
        </p:nvSpPr>
        <p:spPr>
          <a:xfrm>
            <a:off x="554154" y="0"/>
            <a:ext cx="5370271" cy="594360"/>
          </a:xfrm>
          <a:prstGeom prst="rect">
            <a:avLst/>
          </a:prstGeom>
        </p:spPr>
        <p:txBody>
          <a:bodyPr vert="horz" lIns="91440" tIns="45720" rIns="91440" bIns="45720" rtlCol="0" anchor="ctr">
            <a:normAutofit/>
          </a:bodyPr>
          <a:lstStyle/>
          <a:p>
            <a:r>
              <a:rPr lang="en-US" dirty="0" smtClean="0"/>
              <a:t>Slide Title</a:t>
            </a:r>
            <a:endParaRPr lang="en-US" dirty="0"/>
          </a:p>
        </p:txBody>
      </p:sp>
    </p:spTree>
    <p:extLst>
      <p:ext uri="{BB962C8B-B14F-4D97-AF65-F5344CB8AC3E}">
        <p14:creationId xmlns:p14="http://schemas.microsoft.com/office/powerpoint/2010/main" val="214310647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9493" y="682668"/>
            <a:ext cx="3857625" cy="4690998"/>
          </a:xfrm>
        </p:spPr>
        <p:txBody>
          <a:bodyPr/>
          <a:lstStyle>
            <a:lvl1pPr>
              <a:defRPr sz="2000"/>
            </a:lvl1pPr>
            <a:lvl2pPr>
              <a:defRPr sz="1750"/>
            </a:lvl2pPr>
            <a:lvl3pPr>
              <a:defRPr sz="1500"/>
            </a:lvl3pPr>
            <a:lvl4pPr>
              <a:defRPr sz="1250"/>
            </a:lvl4pPr>
            <a:lvl5pPr>
              <a:defRPr sz="1250"/>
            </a:lvl5pPr>
            <a:lvl6pPr>
              <a:defRPr sz="1250"/>
            </a:lvl6pPr>
            <a:lvl7pPr>
              <a:defRPr sz="1250"/>
            </a:lvl7pPr>
            <a:lvl8pPr>
              <a:defRPr sz="1250"/>
            </a:lvl8pPr>
            <a:lvl9pPr>
              <a:defRPr sz="125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4868" y="1027134"/>
            <a:ext cx="2457648" cy="4346532"/>
          </a:xfrm>
        </p:spPr>
        <p:txBody>
          <a:bodyPr/>
          <a:lstStyle>
            <a:lvl1pPr marL="0" indent="0">
              <a:buNone/>
              <a:defRPr sz="1000"/>
            </a:lvl1pPr>
            <a:lvl2pPr marL="285739" indent="0">
              <a:buNone/>
              <a:defRPr sz="875"/>
            </a:lvl2pPr>
            <a:lvl3pPr marL="571477" indent="0">
              <a:buNone/>
              <a:defRPr sz="750"/>
            </a:lvl3pPr>
            <a:lvl4pPr marL="857216" indent="0">
              <a:buNone/>
              <a:defRPr sz="625"/>
            </a:lvl4pPr>
            <a:lvl5pPr marL="1142954" indent="0">
              <a:buNone/>
              <a:defRPr sz="625"/>
            </a:lvl5pPr>
            <a:lvl6pPr marL="1428693" indent="0">
              <a:buNone/>
              <a:defRPr sz="625"/>
            </a:lvl6pPr>
            <a:lvl7pPr marL="1714431" indent="0">
              <a:buNone/>
              <a:defRPr sz="625"/>
            </a:lvl7pPr>
            <a:lvl8pPr marL="2000170" indent="0">
              <a:buNone/>
              <a:defRPr sz="625"/>
            </a:lvl8pPr>
            <a:lvl9pPr marL="2285909" indent="0">
              <a:buNone/>
              <a:defRPr sz="625"/>
            </a:lvl9pPr>
          </a:lstStyle>
          <a:p>
            <a:pPr lvl="0"/>
            <a:r>
              <a:rPr lang="en-US" smtClean="0"/>
              <a:t>Edit Master text styles</a:t>
            </a:r>
          </a:p>
        </p:txBody>
      </p:sp>
      <p:sp>
        <p:nvSpPr>
          <p:cNvPr id="8" name="Date Placeholder 3"/>
          <p:cNvSpPr>
            <a:spLocks noGrp="1"/>
          </p:cNvSpPr>
          <p:nvPr>
            <p:ph type="dt" sz="half" idx="10"/>
          </p:nvPr>
        </p:nvSpPr>
        <p:spPr>
          <a:xfrm>
            <a:off x="554153" y="5474368"/>
            <a:ext cx="1714500" cy="240632"/>
          </a:xfrm>
          <a:prstGeom prst="rect">
            <a:avLst/>
          </a:prstGeom>
        </p:spPr>
        <p:txBody>
          <a:bodyPr vert="horz" lIns="91440" tIns="45720" rIns="91440" bIns="45720" rtlCol="0" anchor="ctr"/>
          <a:lstStyle>
            <a:lvl1pPr algn="l">
              <a:defRPr sz="750">
                <a:solidFill>
                  <a:schemeClr val="bg1"/>
                </a:solidFill>
              </a:defRPr>
            </a:lvl1pPr>
          </a:lstStyle>
          <a:p>
            <a:r>
              <a:rPr lang="en-US" dirty="0" smtClean="0"/>
              <a:t>April 2019</a:t>
            </a:r>
            <a:endParaRPr lang="en-US" dirty="0"/>
          </a:p>
        </p:txBody>
      </p:sp>
      <p:sp>
        <p:nvSpPr>
          <p:cNvPr id="9" name="Footer Placeholder 4"/>
          <p:cNvSpPr>
            <a:spLocks noGrp="1"/>
          </p:cNvSpPr>
          <p:nvPr>
            <p:ph type="ftr" sz="quarter" idx="3"/>
          </p:nvPr>
        </p:nvSpPr>
        <p:spPr>
          <a:xfrm>
            <a:off x="2554403" y="5474368"/>
            <a:ext cx="2571750" cy="240632"/>
          </a:xfrm>
          <a:prstGeom prst="rect">
            <a:avLst/>
          </a:prstGeom>
        </p:spPr>
        <p:txBody>
          <a:bodyPr vert="horz" lIns="91440" tIns="45720" rIns="91440" bIns="45720" rtlCol="0" anchor="ctr"/>
          <a:lstStyle>
            <a:lvl1pPr algn="ctr">
              <a:defRPr sz="750">
                <a:solidFill>
                  <a:schemeClr val="bg1"/>
                </a:solidFill>
              </a:defRPr>
            </a:lvl1pPr>
          </a:lstStyle>
          <a:p>
            <a:r>
              <a:rPr lang="en-US" dirty="0" smtClean="0"/>
              <a:t>UNCLASSIFIED//FOUO</a:t>
            </a:r>
            <a:endParaRPr lang="en-US" dirty="0"/>
          </a:p>
        </p:txBody>
      </p:sp>
      <p:sp>
        <p:nvSpPr>
          <p:cNvPr id="10" name="Slide Number Placeholder 5"/>
          <p:cNvSpPr>
            <a:spLocks noGrp="1"/>
          </p:cNvSpPr>
          <p:nvPr>
            <p:ph type="sldNum" sz="quarter" idx="4"/>
          </p:nvPr>
        </p:nvSpPr>
        <p:spPr>
          <a:xfrm>
            <a:off x="5411903" y="5474368"/>
            <a:ext cx="1714500" cy="240632"/>
          </a:xfrm>
          <a:prstGeom prst="rect">
            <a:avLst/>
          </a:prstGeom>
        </p:spPr>
        <p:txBody>
          <a:bodyPr vert="horz" lIns="91440" tIns="45720" rIns="91440" bIns="45720" rtlCol="0" anchor="ctr"/>
          <a:lstStyle>
            <a:lvl1pPr algn="r">
              <a:defRPr sz="750">
                <a:solidFill>
                  <a:schemeClr val="bg1"/>
                </a:solidFill>
              </a:defRPr>
            </a:lvl1pPr>
          </a:lstStyle>
          <a:p>
            <a:fld id="{48F63A3B-78C7-47BE-AE5E-E10140E04643}" type="slidenum">
              <a:rPr lang="en-US" smtClean="0"/>
              <a:pPr/>
              <a:t>‹#›</a:t>
            </a:fld>
            <a:endParaRPr lang="en-US" dirty="0"/>
          </a:p>
        </p:txBody>
      </p:sp>
      <p:sp>
        <p:nvSpPr>
          <p:cNvPr id="11" name="Title Placeholder 1"/>
          <p:cNvSpPr>
            <a:spLocks noGrp="1"/>
          </p:cNvSpPr>
          <p:nvPr>
            <p:ph type="title"/>
          </p:nvPr>
        </p:nvSpPr>
        <p:spPr>
          <a:xfrm>
            <a:off x="554154" y="0"/>
            <a:ext cx="5370271" cy="594360"/>
          </a:xfrm>
          <a:prstGeom prst="rect">
            <a:avLst/>
          </a:prstGeom>
        </p:spPr>
        <p:txBody>
          <a:bodyPr vert="horz" lIns="91440" tIns="45720" rIns="91440" bIns="45720" rtlCol="0" anchor="ctr">
            <a:normAutofit/>
          </a:bodyPr>
          <a:lstStyle/>
          <a:p>
            <a:r>
              <a:rPr lang="en-US" dirty="0" smtClean="0"/>
              <a:t>Slide Title</a:t>
            </a:r>
            <a:endParaRPr lang="en-US" dirty="0"/>
          </a:p>
        </p:txBody>
      </p:sp>
    </p:spTree>
    <p:extLst>
      <p:ext uri="{BB962C8B-B14F-4D97-AF65-F5344CB8AC3E}">
        <p14:creationId xmlns:p14="http://schemas.microsoft.com/office/powerpoint/2010/main" val="124683342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239493" y="682669"/>
            <a:ext cx="3857625" cy="4684735"/>
          </a:xfrm>
        </p:spPr>
        <p:txBody>
          <a:bodyPr anchor="t"/>
          <a:lstStyle>
            <a:lvl1pPr marL="0" indent="0">
              <a:buNone/>
              <a:defRPr sz="2000"/>
            </a:lvl1pPr>
            <a:lvl2pPr marL="285739" indent="0">
              <a:buNone/>
              <a:defRPr sz="1750"/>
            </a:lvl2pPr>
            <a:lvl3pPr marL="571477" indent="0">
              <a:buNone/>
              <a:defRPr sz="1500"/>
            </a:lvl3pPr>
            <a:lvl4pPr marL="857216" indent="0">
              <a:buNone/>
              <a:defRPr sz="1250"/>
            </a:lvl4pPr>
            <a:lvl5pPr marL="1142954" indent="0">
              <a:buNone/>
              <a:defRPr sz="1250"/>
            </a:lvl5pPr>
            <a:lvl6pPr marL="1428693" indent="0">
              <a:buNone/>
              <a:defRPr sz="1250"/>
            </a:lvl6pPr>
            <a:lvl7pPr marL="1714431" indent="0">
              <a:buNone/>
              <a:defRPr sz="1250"/>
            </a:lvl7pPr>
            <a:lvl8pPr marL="2000170" indent="0">
              <a:buNone/>
              <a:defRPr sz="1250"/>
            </a:lvl8pPr>
            <a:lvl9pPr marL="2285909" indent="0">
              <a:buNone/>
              <a:defRPr sz="1250"/>
            </a:lvl9pPr>
          </a:lstStyle>
          <a:p>
            <a:r>
              <a:rPr lang="en-US" dirty="0" smtClean="0"/>
              <a:t>Click icon to add picture</a:t>
            </a:r>
            <a:endParaRPr lang="en-US" dirty="0"/>
          </a:p>
        </p:txBody>
      </p:sp>
      <p:sp>
        <p:nvSpPr>
          <p:cNvPr id="4" name="Text Placeholder 3"/>
          <p:cNvSpPr>
            <a:spLocks noGrp="1"/>
          </p:cNvSpPr>
          <p:nvPr>
            <p:ph type="body" sz="half" idx="2"/>
          </p:nvPr>
        </p:nvSpPr>
        <p:spPr>
          <a:xfrm>
            <a:off x="524868" y="1027135"/>
            <a:ext cx="2457648" cy="4340269"/>
          </a:xfrm>
        </p:spPr>
        <p:txBody>
          <a:bodyPr/>
          <a:lstStyle>
            <a:lvl1pPr marL="0" indent="0">
              <a:buNone/>
              <a:defRPr sz="1000"/>
            </a:lvl1pPr>
            <a:lvl2pPr marL="285739" indent="0">
              <a:buNone/>
              <a:defRPr sz="875"/>
            </a:lvl2pPr>
            <a:lvl3pPr marL="571477" indent="0">
              <a:buNone/>
              <a:defRPr sz="750"/>
            </a:lvl3pPr>
            <a:lvl4pPr marL="857216" indent="0">
              <a:buNone/>
              <a:defRPr sz="625"/>
            </a:lvl4pPr>
            <a:lvl5pPr marL="1142954" indent="0">
              <a:buNone/>
              <a:defRPr sz="625"/>
            </a:lvl5pPr>
            <a:lvl6pPr marL="1428693" indent="0">
              <a:buNone/>
              <a:defRPr sz="625"/>
            </a:lvl6pPr>
            <a:lvl7pPr marL="1714431" indent="0">
              <a:buNone/>
              <a:defRPr sz="625"/>
            </a:lvl7pPr>
            <a:lvl8pPr marL="2000170" indent="0">
              <a:buNone/>
              <a:defRPr sz="625"/>
            </a:lvl8pPr>
            <a:lvl9pPr marL="2285909" indent="0">
              <a:buNone/>
              <a:defRPr sz="625"/>
            </a:lvl9pPr>
          </a:lstStyle>
          <a:p>
            <a:pPr lvl="0"/>
            <a:r>
              <a:rPr lang="en-US" smtClean="0"/>
              <a:t>Edit Master text styles</a:t>
            </a:r>
          </a:p>
        </p:txBody>
      </p:sp>
      <p:sp>
        <p:nvSpPr>
          <p:cNvPr id="8" name="Date Placeholder 3"/>
          <p:cNvSpPr>
            <a:spLocks noGrp="1"/>
          </p:cNvSpPr>
          <p:nvPr>
            <p:ph type="dt" sz="half" idx="10"/>
          </p:nvPr>
        </p:nvSpPr>
        <p:spPr>
          <a:xfrm>
            <a:off x="554153" y="5474368"/>
            <a:ext cx="1714500" cy="240632"/>
          </a:xfrm>
          <a:prstGeom prst="rect">
            <a:avLst/>
          </a:prstGeom>
        </p:spPr>
        <p:txBody>
          <a:bodyPr vert="horz" lIns="91440" tIns="45720" rIns="91440" bIns="45720" rtlCol="0" anchor="ctr"/>
          <a:lstStyle>
            <a:lvl1pPr algn="l">
              <a:defRPr sz="750">
                <a:solidFill>
                  <a:schemeClr val="bg1"/>
                </a:solidFill>
              </a:defRPr>
            </a:lvl1pPr>
          </a:lstStyle>
          <a:p>
            <a:r>
              <a:rPr lang="en-US" dirty="0" smtClean="0"/>
              <a:t>April 2019</a:t>
            </a:r>
            <a:endParaRPr lang="en-US" dirty="0"/>
          </a:p>
        </p:txBody>
      </p:sp>
      <p:sp>
        <p:nvSpPr>
          <p:cNvPr id="9" name="Footer Placeholder 4"/>
          <p:cNvSpPr>
            <a:spLocks noGrp="1"/>
          </p:cNvSpPr>
          <p:nvPr>
            <p:ph type="ftr" sz="quarter" idx="3"/>
          </p:nvPr>
        </p:nvSpPr>
        <p:spPr>
          <a:xfrm>
            <a:off x="2554403" y="5474368"/>
            <a:ext cx="2571750" cy="240632"/>
          </a:xfrm>
          <a:prstGeom prst="rect">
            <a:avLst/>
          </a:prstGeom>
        </p:spPr>
        <p:txBody>
          <a:bodyPr vert="horz" lIns="91440" tIns="45720" rIns="91440" bIns="45720" rtlCol="0" anchor="ctr"/>
          <a:lstStyle>
            <a:lvl1pPr algn="ctr">
              <a:defRPr sz="750">
                <a:solidFill>
                  <a:schemeClr val="bg1"/>
                </a:solidFill>
              </a:defRPr>
            </a:lvl1pPr>
          </a:lstStyle>
          <a:p>
            <a:r>
              <a:rPr lang="en-US" dirty="0" smtClean="0"/>
              <a:t>UNCLASSIFIED//FOUO</a:t>
            </a:r>
            <a:endParaRPr lang="en-US" dirty="0"/>
          </a:p>
        </p:txBody>
      </p:sp>
      <p:sp>
        <p:nvSpPr>
          <p:cNvPr id="10" name="Slide Number Placeholder 5"/>
          <p:cNvSpPr>
            <a:spLocks noGrp="1"/>
          </p:cNvSpPr>
          <p:nvPr>
            <p:ph type="sldNum" sz="quarter" idx="4"/>
          </p:nvPr>
        </p:nvSpPr>
        <p:spPr>
          <a:xfrm>
            <a:off x="5411903" y="5474368"/>
            <a:ext cx="1714500" cy="240632"/>
          </a:xfrm>
          <a:prstGeom prst="rect">
            <a:avLst/>
          </a:prstGeom>
        </p:spPr>
        <p:txBody>
          <a:bodyPr vert="horz" lIns="91440" tIns="45720" rIns="91440" bIns="45720" rtlCol="0" anchor="ctr"/>
          <a:lstStyle>
            <a:lvl1pPr algn="r">
              <a:defRPr sz="750">
                <a:solidFill>
                  <a:schemeClr val="bg1"/>
                </a:solidFill>
              </a:defRPr>
            </a:lvl1pPr>
          </a:lstStyle>
          <a:p>
            <a:fld id="{48F63A3B-78C7-47BE-AE5E-E10140E04643}" type="slidenum">
              <a:rPr lang="en-US" smtClean="0"/>
              <a:pPr/>
              <a:t>‹#›</a:t>
            </a:fld>
            <a:endParaRPr lang="en-US" dirty="0"/>
          </a:p>
        </p:txBody>
      </p:sp>
      <p:sp>
        <p:nvSpPr>
          <p:cNvPr id="11" name="Title Placeholder 1"/>
          <p:cNvSpPr>
            <a:spLocks noGrp="1"/>
          </p:cNvSpPr>
          <p:nvPr>
            <p:ph type="title"/>
          </p:nvPr>
        </p:nvSpPr>
        <p:spPr>
          <a:xfrm>
            <a:off x="554154" y="0"/>
            <a:ext cx="5370271" cy="594360"/>
          </a:xfrm>
          <a:prstGeom prst="rect">
            <a:avLst/>
          </a:prstGeom>
        </p:spPr>
        <p:txBody>
          <a:bodyPr vert="horz" lIns="91440" tIns="45720" rIns="91440" bIns="45720" rtlCol="0" anchor="ctr">
            <a:normAutofit/>
          </a:bodyPr>
          <a:lstStyle/>
          <a:p>
            <a:r>
              <a:rPr lang="en-US" dirty="0" smtClean="0"/>
              <a:t>Slide Title</a:t>
            </a:r>
            <a:endParaRPr lang="en-US" dirty="0"/>
          </a:p>
        </p:txBody>
      </p:sp>
    </p:spTree>
    <p:extLst>
      <p:ext uri="{BB962C8B-B14F-4D97-AF65-F5344CB8AC3E}">
        <p14:creationId xmlns:p14="http://schemas.microsoft.com/office/powerpoint/2010/main" val="107421640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539014" y="688933"/>
            <a:ext cx="6572250" cy="467847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554153" y="5474368"/>
            <a:ext cx="1714500" cy="240632"/>
          </a:xfrm>
          <a:prstGeom prst="rect">
            <a:avLst/>
          </a:prstGeom>
        </p:spPr>
        <p:txBody>
          <a:bodyPr vert="horz" lIns="91440" tIns="45720" rIns="91440" bIns="45720" rtlCol="0" anchor="ctr"/>
          <a:lstStyle>
            <a:lvl1pPr algn="l">
              <a:defRPr sz="750">
                <a:solidFill>
                  <a:schemeClr val="bg1"/>
                </a:solidFill>
              </a:defRPr>
            </a:lvl1pPr>
          </a:lstStyle>
          <a:p>
            <a:r>
              <a:rPr lang="en-US" dirty="0" smtClean="0"/>
              <a:t>April 2019</a:t>
            </a:r>
            <a:endParaRPr lang="en-US" dirty="0"/>
          </a:p>
        </p:txBody>
      </p:sp>
      <p:sp>
        <p:nvSpPr>
          <p:cNvPr id="8" name="Footer Placeholder 4"/>
          <p:cNvSpPr>
            <a:spLocks noGrp="1"/>
          </p:cNvSpPr>
          <p:nvPr>
            <p:ph type="ftr" sz="quarter" idx="3"/>
          </p:nvPr>
        </p:nvSpPr>
        <p:spPr>
          <a:xfrm>
            <a:off x="2554403" y="5474368"/>
            <a:ext cx="2571750" cy="240632"/>
          </a:xfrm>
          <a:prstGeom prst="rect">
            <a:avLst/>
          </a:prstGeom>
        </p:spPr>
        <p:txBody>
          <a:bodyPr vert="horz" lIns="91440" tIns="45720" rIns="91440" bIns="45720" rtlCol="0" anchor="ctr"/>
          <a:lstStyle>
            <a:lvl1pPr algn="ctr">
              <a:defRPr sz="750">
                <a:solidFill>
                  <a:schemeClr val="bg1"/>
                </a:solidFill>
              </a:defRPr>
            </a:lvl1pPr>
          </a:lstStyle>
          <a:p>
            <a:r>
              <a:rPr lang="en-US" dirty="0" smtClean="0"/>
              <a:t>UNCLASSIFIED//FOUO</a:t>
            </a:r>
            <a:endParaRPr lang="en-US" dirty="0"/>
          </a:p>
        </p:txBody>
      </p:sp>
      <p:sp>
        <p:nvSpPr>
          <p:cNvPr id="9" name="Slide Number Placeholder 5"/>
          <p:cNvSpPr>
            <a:spLocks noGrp="1"/>
          </p:cNvSpPr>
          <p:nvPr>
            <p:ph type="sldNum" sz="quarter" idx="4"/>
          </p:nvPr>
        </p:nvSpPr>
        <p:spPr>
          <a:xfrm>
            <a:off x="5411903" y="5474368"/>
            <a:ext cx="1714500" cy="240632"/>
          </a:xfrm>
          <a:prstGeom prst="rect">
            <a:avLst/>
          </a:prstGeom>
        </p:spPr>
        <p:txBody>
          <a:bodyPr vert="horz" lIns="91440" tIns="45720" rIns="91440" bIns="45720" rtlCol="0" anchor="ctr"/>
          <a:lstStyle>
            <a:lvl1pPr algn="r">
              <a:defRPr sz="750">
                <a:solidFill>
                  <a:schemeClr val="bg1"/>
                </a:solidFill>
              </a:defRPr>
            </a:lvl1pPr>
          </a:lstStyle>
          <a:p>
            <a:fld id="{48F63A3B-78C7-47BE-AE5E-E10140E04643}" type="slidenum">
              <a:rPr lang="en-US" smtClean="0"/>
              <a:pPr/>
              <a:t>‹#›</a:t>
            </a:fld>
            <a:endParaRPr lang="en-US" dirty="0"/>
          </a:p>
        </p:txBody>
      </p:sp>
      <p:sp>
        <p:nvSpPr>
          <p:cNvPr id="10" name="Title Placeholder 1"/>
          <p:cNvSpPr>
            <a:spLocks noGrp="1"/>
          </p:cNvSpPr>
          <p:nvPr>
            <p:ph type="title"/>
          </p:nvPr>
        </p:nvSpPr>
        <p:spPr>
          <a:xfrm>
            <a:off x="554154" y="0"/>
            <a:ext cx="5370271" cy="594360"/>
          </a:xfrm>
          <a:prstGeom prst="rect">
            <a:avLst/>
          </a:prstGeom>
        </p:spPr>
        <p:txBody>
          <a:bodyPr vert="horz" lIns="91440" tIns="45720" rIns="91440" bIns="45720" rtlCol="0" anchor="ctr">
            <a:normAutofit/>
          </a:bodyPr>
          <a:lstStyle/>
          <a:p>
            <a:r>
              <a:rPr lang="en-US" dirty="0" smtClean="0"/>
              <a:t>Slide Title</a:t>
            </a:r>
            <a:endParaRPr lang="en-US" dirty="0"/>
          </a:p>
        </p:txBody>
      </p:sp>
    </p:spTree>
    <p:extLst>
      <p:ext uri="{BB962C8B-B14F-4D97-AF65-F5344CB8AC3E}">
        <p14:creationId xmlns:p14="http://schemas.microsoft.com/office/powerpoint/2010/main" val="19232810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4831" y="114301"/>
            <a:ext cx="6510337" cy="400050"/>
          </a:xfrm>
        </p:spPr>
        <p:txBody>
          <a:bodyPr>
            <a:noAutofit/>
          </a:bodyPr>
          <a:lstStyle>
            <a:lvl1pPr>
              <a:defRPr sz="24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92894" y="721519"/>
            <a:ext cx="6803231" cy="46720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962" y="5479256"/>
            <a:ext cx="1714500" cy="204526"/>
          </a:xfrm>
          <a:prstGeom prst="rect">
            <a:avLst/>
          </a:prstGeom>
        </p:spPr>
        <p:txBody>
          <a:bodyPr/>
          <a:lstStyle>
            <a:lvl1pPr>
              <a:defRPr>
                <a:solidFill>
                  <a:schemeClr val="bg1"/>
                </a:solidFill>
              </a:defRPr>
            </a:lvl1pPr>
          </a:lstStyle>
          <a:p>
            <a:r>
              <a:rPr lang="en-US" dirty="0" smtClean="0"/>
              <a:t>April 2019</a:t>
            </a:r>
            <a:endParaRPr lang="en-US" dirty="0"/>
          </a:p>
        </p:txBody>
      </p:sp>
      <p:sp>
        <p:nvSpPr>
          <p:cNvPr id="5" name="Footer Placeholder 4"/>
          <p:cNvSpPr>
            <a:spLocks noGrp="1"/>
          </p:cNvSpPr>
          <p:nvPr>
            <p:ph type="ftr" sz="quarter" idx="11"/>
          </p:nvPr>
        </p:nvSpPr>
        <p:spPr>
          <a:xfrm>
            <a:off x="2459831" y="5479256"/>
            <a:ext cx="2571750" cy="218813"/>
          </a:xfrm>
          <a:prstGeom prst="rect">
            <a:avLst/>
          </a:prstGeom>
        </p:spPr>
        <p:txBody>
          <a:bodyPr/>
          <a:lstStyle>
            <a:lvl1pPr>
              <a:defRPr>
                <a:solidFill>
                  <a:schemeClr val="bg1"/>
                </a:solidFill>
              </a:defRPr>
            </a:lvl1pPr>
          </a:lstStyle>
          <a:p>
            <a:r>
              <a:rPr lang="en-US" dirty="0" smtClean="0"/>
              <a:t>UNCLASSIFIED//FOUO</a:t>
            </a:r>
            <a:endParaRPr lang="en-US" dirty="0"/>
          </a:p>
        </p:txBody>
      </p:sp>
      <p:sp>
        <p:nvSpPr>
          <p:cNvPr id="6" name="Slide Number Placeholder 5"/>
          <p:cNvSpPr>
            <a:spLocks noGrp="1"/>
          </p:cNvSpPr>
          <p:nvPr>
            <p:ph type="sldNum" sz="quarter" idx="12"/>
          </p:nvPr>
        </p:nvSpPr>
        <p:spPr>
          <a:xfrm>
            <a:off x="5905500" y="5485601"/>
            <a:ext cx="1714500" cy="207967"/>
          </a:xfrm>
          <a:prstGeom prst="rect">
            <a:avLst/>
          </a:prstGeo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21355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9907" y="1424783"/>
            <a:ext cx="6572250" cy="2377281"/>
          </a:xfrm>
        </p:spPr>
        <p:txBody>
          <a:bodyPr anchor="b"/>
          <a:lstStyle>
            <a:lvl1pPr>
              <a:defRPr sz="5000"/>
            </a:lvl1pPr>
          </a:lstStyle>
          <a:p>
            <a:r>
              <a:rPr lang="en-US" smtClean="0"/>
              <a:t>Click to edit Master title style</a:t>
            </a:r>
            <a:endParaRPr lang="en-US" dirty="0"/>
          </a:p>
        </p:txBody>
      </p:sp>
      <p:sp>
        <p:nvSpPr>
          <p:cNvPr id="3" name="Text Placeholder 2"/>
          <p:cNvSpPr>
            <a:spLocks noGrp="1"/>
          </p:cNvSpPr>
          <p:nvPr>
            <p:ph type="body" idx="1"/>
          </p:nvPr>
        </p:nvSpPr>
        <p:spPr>
          <a:xfrm>
            <a:off x="519907" y="3824554"/>
            <a:ext cx="6572250" cy="1250156"/>
          </a:xfrm>
        </p:spPr>
        <p:txBody>
          <a:bodyPr/>
          <a:lstStyle>
            <a:lvl1pPr marL="0" indent="0">
              <a:buNone/>
              <a:defRPr sz="2000">
                <a:solidFill>
                  <a:schemeClr val="tx1"/>
                </a:solidFill>
              </a:defRPr>
            </a:lvl1pPr>
            <a:lvl2pPr marL="380985" indent="0">
              <a:buNone/>
              <a:defRPr sz="1667">
                <a:solidFill>
                  <a:schemeClr val="tx1">
                    <a:tint val="75000"/>
                  </a:schemeClr>
                </a:solidFill>
              </a:defRPr>
            </a:lvl2pPr>
            <a:lvl3pPr marL="761970" indent="0">
              <a:buNone/>
              <a:defRPr sz="1500">
                <a:solidFill>
                  <a:schemeClr val="tx1">
                    <a:tint val="75000"/>
                  </a:schemeClr>
                </a:solidFill>
              </a:defRPr>
            </a:lvl3pPr>
            <a:lvl4pPr marL="1142954" indent="0">
              <a:buNone/>
              <a:defRPr sz="1333">
                <a:solidFill>
                  <a:schemeClr val="tx1">
                    <a:tint val="75000"/>
                  </a:schemeClr>
                </a:solidFill>
              </a:defRPr>
            </a:lvl4pPr>
            <a:lvl5pPr marL="1523939" indent="0">
              <a:buNone/>
              <a:defRPr sz="1333">
                <a:solidFill>
                  <a:schemeClr val="tx1">
                    <a:tint val="75000"/>
                  </a:schemeClr>
                </a:solidFill>
              </a:defRPr>
            </a:lvl5pPr>
            <a:lvl6pPr marL="1904924" indent="0">
              <a:buNone/>
              <a:defRPr sz="1333">
                <a:solidFill>
                  <a:schemeClr val="tx1">
                    <a:tint val="75000"/>
                  </a:schemeClr>
                </a:solidFill>
              </a:defRPr>
            </a:lvl6pPr>
            <a:lvl7pPr marL="2285909" indent="0">
              <a:buNone/>
              <a:defRPr sz="1333">
                <a:solidFill>
                  <a:schemeClr val="tx1">
                    <a:tint val="75000"/>
                  </a:schemeClr>
                </a:solidFill>
              </a:defRPr>
            </a:lvl7pPr>
            <a:lvl8pPr marL="2666893" indent="0">
              <a:buNone/>
              <a:defRPr sz="1333">
                <a:solidFill>
                  <a:schemeClr val="tx1">
                    <a:tint val="75000"/>
                  </a:schemeClr>
                </a:solidFill>
              </a:defRPr>
            </a:lvl8pPr>
            <a:lvl9pPr marL="3047878" indent="0">
              <a:buNone/>
              <a:defRPr sz="133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23875" y="5296960"/>
            <a:ext cx="1714500" cy="304271"/>
          </a:xfrm>
          <a:prstGeom prst="rect">
            <a:avLst/>
          </a:prstGeom>
        </p:spPr>
        <p:txBody>
          <a:bodyPr/>
          <a:lstStyle/>
          <a:p>
            <a:r>
              <a:rPr lang="en-US" dirty="0" smtClean="0"/>
              <a:t>April 2019</a:t>
            </a:r>
            <a:endParaRPr lang="en-US" dirty="0"/>
          </a:p>
        </p:txBody>
      </p:sp>
      <p:sp>
        <p:nvSpPr>
          <p:cNvPr id="5" name="Footer Placeholder 4"/>
          <p:cNvSpPr>
            <a:spLocks noGrp="1"/>
          </p:cNvSpPr>
          <p:nvPr>
            <p:ph type="ftr" sz="quarter" idx="11"/>
          </p:nvPr>
        </p:nvSpPr>
        <p:spPr>
          <a:xfrm>
            <a:off x="2524125" y="5296960"/>
            <a:ext cx="2571750" cy="304271"/>
          </a:xfrm>
          <a:prstGeom prst="rect">
            <a:avLst/>
          </a:prstGeom>
        </p:spPr>
        <p:txBody>
          <a:bodyPr/>
          <a:lstStyle/>
          <a:p>
            <a:r>
              <a:rPr lang="en-US" dirty="0" smtClean="0"/>
              <a:t>UNCLASSIFIED//FOUO</a:t>
            </a:r>
            <a:endParaRPr lang="en-US" dirty="0"/>
          </a:p>
        </p:txBody>
      </p:sp>
      <p:sp>
        <p:nvSpPr>
          <p:cNvPr id="6" name="Slide Number Placeholder 5"/>
          <p:cNvSpPr>
            <a:spLocks noGrp="1"/>
          </p:cNvSpPr>
          <p:nvPr>
            <p:ph type="sldNum" sz="quarter" idx="12"/>
          </p:nvPr>
        </p:nvSpPr>
        <p:spPr>
          <a:xfrm>
            <a:off x="5381625" y="5296960"/>
            <a:ext cx="1714500" cy="304271"/>
          </a:xfrm>
          <a:prstGeom prst="rect">
            <a:avLst/>
          </a:prstGeom>
        </p:spPr>
        <p:txBody>
          <a:bodyPr/>
          <a:lstStyle/>
          <a:p>
            <a:fld id="{48F63A3B-78C7-47BE-AE5E-E10140E04643}" type="slidenum">
              <a:rPr lang="en-US" smtClean="0"/>
              <a:pPr/>
              <a:t>‹#›</a:t>
            </a:fld>
            <a:endParaRPr lang="en-US" dirty="0"/>
          </a:p>
        </p:txBody>
      </p:sp>
      <p:sp>
        <p:nvSpPr>
          <p:cNvPr id="7" name="Title Placeholder 1"/>
          <p:cNvSpPr txBox="1">
            <a:spLocks/>
          </p:cNvSpPr>
          <p:nvPr userDrawn="1"/>
        </p:nvSpPr>
        <p:spPr>
          <a:xfrm>
            <a:off x="554154" y="0"/>
            <a:ext cx="5370271" cy="594360"/>
          </a:xfrm>
          <a:prstGeom prst="rect">
            <a:avLst/>
          </a:prstGeom>
        </p:spPr>
        <p:txBody>
          <a:bodyPr vert="horz" lIns="76200" tIns="38100" rIns="76200" bIns="38100" rtlCol="0" anchor="ctr">
            <a:normAutofit/>
          </a:bodyPr>
          <a:lstStyle>
            <a:lvl1pPr algn="l" defTabSz="685800" rtl="0" eaLnBrk="1" latinLnBrk="0" hangingPunct="1">
              <a:lnSpc>
                <a:spcPct val="90000"/>
              </a:lnSpc>
              <a:spcBef>
                <a:spcPct val="0"/>
              </a:spcBef>
              <a:buNone/>
              <a:defRPr sz="3300" kern="1200">
                <a:solidFill>
                  <a:schemeClr val="bg1"/>
                </a:solidFill>
                <a:latin typeface="+mj-lt"/>
                <a:ea typeface="+mj-ea"/>
                <a:cs typeface="+mj-cs"/>
              </a:defRPr>
            </a:lvl1pPr>
          </a:lstStyle>
          <a:p>
            <a:r>
              <a:rPr lang="en-US" sz="2750" dirty="0" smtClean="0"/>
              <a:t>Slide Title</a:t>
            </a:r>
            <a:endParaRPr lang="en-US" sz="2750" dirty="0"/>
          </a:p>
        </p:txBody>
      </p:sp>
    </p:spTree>
    <p:extLst>
      <p:ext uri="{BB962C8B-B14F-4D97-AF65-F5344CB8AC3E}">
        <p14:creationId xmlns:p14="http://schemas.microsoft.com/office/powerpoint/2010/main" val="2194498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23875" y="92869"/>
            <a:ext cx="6572250" cy="435769"/>
          </a:xfrm>
        </p:spPr>
        <p:txBody>
          <a:bodyPr vert="horz" lIns="91440" tIns="45720" rIns="91440" bIns="45720" rtlCol="0" anchor="ctr">
            <a:noAutofit/>
          </a:bodyPr>
          <a:lstStyle>
            <a:lvl1pPr>
              <a:defRPr lang="en-US" sz="2400" b="1" dirty="0">
                <a:solidFill>
                  <a:schemeClr val="bg1"/>
                </a:solidFill>
              </a:defRPr>
            </a:lvl1pPr>
          </a:lstStyle>
          <a:p>
            <a:pPr lvl="0"/>
            <a:r>
              <a:rPr lang="en-US" dirty="0" smtClean="0"/>
              <a:t>Click to edit Master title style</a:t>
            </a:r>
            <a:endParaRPr lang="en-US" dirty="0"/>
          </a:p>
        </p:txBody>
      </p:sp>
      <p:sp>
        <p:nvSpPr>
          <p:cNvPr id="3" name="Content Placeholder 2"/>
          <p:cNvSpPr>
            <a:spLocks noGrp="1"/>
          </p:cNvSpPr>
          <p:nvPr>
            <p:ph sz="half" idx="1"/>
          </p:nvPr>
        </p:nvSpPr>
        <p:spPr>
          <a:xfrm>
            <a:off x="200025" y="771526"/>
            <a:ext cx="3562350" cy="437594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57625" y="771526"/>
            <a:ext cx="3614738" cy="437594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0" y="5464969"/>
            <a:ext cx="1714500" cy="239185"/>
          </a:xfrm>
          <a:prstGeom prst="rect">
            <a:avLst/>
          </a:prstGeom>
        </p:spPr>
        <p:txBody>
          <a:bodyPr/>
          <a:lstStyle>
            <a:lvl1pPr>
              <a:defRPr sz="1100">
                <a:solidFill>
                  <a:schemeClr val="bg1"/>
                </a:solidFill>
              </a:defRPr>
            </a:lvl1pPr>
          </a:lstStyle>
          <a:p>
            <a:r>
              <a:rPr lang="en-US" dirty="0" smtClean="0"/>
              <a:t>April 2019</a:t>
            </a:r>
            <a:endParaRPr lang="en-US" dirty="0"/>
          </a:p>
        </p:txBody>
      </p:sp>
      <p:sp>
        <p:nvSpPr>
          <p:cNvPr id="6" name="Footer Placeholder 5"/>
          <p:cNvSpPr>
            <a:spLocks noGrp="1"/>
          </p:cNvSpPr>
          <p:nvPr>
            <p:ph type="ftr" sz="quarter" idx="11"/>
          </p:nvPr>
        </p:nvSpPr>
        <p:spPr>
          <a:xfrm>
            <a:off x="2524125" y="5476082"/>
            <a:ext cx="2571750" cy="210874"/>
          </a:xfrm>
          <a:prstGeom prst="rect">
            <a:avLst/>
          </a:prstGeom>
        </p:spPr>
        <p:txBody>
          <a:bodyPr/>
          <a:lstStyle>
            <a:lvl1pPr>
              <a:defRPr sz="1100">
                <a:solidFill>
                  <a:schemeClr val="bg1"/>
                </a:solidFill>
              </a:defRPr>
            </a:lvl1pPr>
          </a:lstStyle>
          <a:p>
            <a:pPr algn="ctr"/>
            <a:r>
              <a:rPr lang="en-US" dirty="0" smtClean="0"/>
              <a:t>UNCLASSIFIED//FOUO</a:t>
            </a:r>
            <a:endParaRPr lang="en-US" dirty="0"/>
          </a:p>
        </p:txBody>
      </p:sp>
      <p:sp>
        <p:nvSpPr>
          <p:cNvPr id="7" name="Slide Number Placeholder 6"/>
          <p:cNvSpPr>
            <a:spLocks noGrp="1"/>
          </p:cNvSpPr>
          <p:nvPr>
            <p:ph type="sldNum" sz="quarter" idx="12"/>
          </p:nvPr>
        </p:nvSpPr>
        <p:spPr>
          <a:xfrm>
            <a:off x="5905500" y="5464969"/>
            <a:ext cx="1714500" cy="250031"/>
          </a:xfrm>
          <a:prstGeom prst="rect">
            <a:avLst/>
          </a:prstGeom>
        </p:spPr>
        <p:txBody>
          <a:bodyPr/>
          <a:lstStyle>
            <a:lvl1pPr>
              <a:defRPr sz="1100">
                <a:solidFill>
                  <a:schemeClr val="bg1"/>
                </a:solidFill>
              </a:defRPr>
            </a:lvl1pPr>
          </a:lstStyle>
          <a:p>
            <a:pPr algn="r"/>
            <a:fld id="{48F63A3B-78C7-47BE-AE5E-E10140E04643}" type="slidenum">
              <a:rPr lang="en-US" smtClean="0"/>
              <a:pPr algn="r"/>
              <a:t>‹#›</a:t>
            </a:fld>
            <a:endParaRPr lang="en-US" dirty="0"/>
          </a:p>
        </p:txBody>
      </p:sp>
    </p:spTree>
    <p:extLst>
      <p:ext uri="{BB962C8B-B14F-4D97-AF65-F5344CB8AC3E}">
        <p14:creationId xmlns:p14="http://schemas.microsoft.com/office/powerpoint/2010/main" val="517224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4867" y="304272"/>
            <a:ext cx="6572250" cy="11046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24868" y="1400969"/>
            <a:ext cx="3223617" cy="686593"/>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Edit Master text styles</a:t>
            </a:r>
          </a:p>
        </p:txBody>
      </p:sp>
      <p:sp>
        <p:nvSpPr>
          <p:cNvPr id="4" name="Content Placeholder 3"/>
          <p:cNvSpPr>
            <a:spLocks noGrp="1"/>
          </p:cNvSpPr>
          <p:nvPr>
            <p:ph sz="half" idx="2"/>
          </p:nvPr>
        </p:nvSpPr>
        <p:spPr>
          <a:xfrm>
            <a:off x="524868" y="2087563"/>
            <a:ext cx="3223617" cy="3070490"/>
          </a:xfrm>
        </p:spPr>
        <p:txBody>
          <a:bodyPr/>
          <a:lstStyle>
            <a:lvl1pPr>
              <a:buClr>
                <a:srgbClr val="A89287"/>
              </a:buClr>
              <a:defRPr/>
            </a:lvl1pPr>
            <a:lvl2pPr>
              <a:buClr>
                <a:srgbClr val="A89287"/>
              </a:buClr>
              <a:defRPr/>
            </a:lvl2pPr>
            <a:lvl3pPr>
              <a:buClr>
                <a:srgbClr val="A89287"/>
              </a:buClr>
              <a:defRPr/>
            </a:lvl3pPr>
            <a:lvl4pPr>
              <a:buClr>
                <a:srgbClr val="A89287"/>
              </a:buClr>
              <a:defRPr/>
            </a:lvl4pPr>
            <a:lvl5pPr>
              <a:buClr>
                <a:srgbClr val="A89287"/>
              </a:buClr>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3857625" y="1400969"/>
            <a:ext cx="3239493" cy="686593"/>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Edit Master text styles</a:t>
            </a:r>
          </a:p>
        </p:txBody>
      </p:sp>
      <p:sp>
        <p:nvSpPr>
          <p:cNvPr id="6" name="Content Placeholder 5"/>
          <p:cNvSpPr>
            <a:spLocks noGrp="1"/>
          </p:cNvSpPr>
          <p:nvPr>
            <p:ph sz="quarter" idx="4"/>
          </p:nvPr>
        </p:nvSpPr>
        <p:spPr>
          <a:xfrm>
            <a:off x="3857625" y="2087563"/>
            <a:ext cx="3239493" cy="3070490"/>
          </a:xfrm>
        </p:spPr>
        <p:txBody>
          <a:bodyPr/>
          <a:lstStyle>
            <a:lvl1pPr>
              <a:buClr>
                <a:srgbClr val="A89287"/>
              </a:buClr>
              <a:defRPr/>
            </a:lvl1pPr>
            <a:lvl2pPr>
              <a:buClr>
                <a:srgbClr val="A89287"/>
              </a:buClr>
              <a:defRPr/>
            </a:lvl2pPr>
            <a:lvl3pPr>
              <a:buClr>
                <a:srgbClr val="A89287"/>
              </a:buClr>
              <a:defRPr/>
            </a:lvl3pPr>
            <a:lvl4pPr>
              <a:buClr>
                <a:srgbClr val="A89287"/>
              </a:buClr>
              <a:defRPr/>
            </a:lvl4pPr>
            <a:lvl5pPr>
              <a:buClr>
                <a:srgbClr val="A89287"/>
              </a:buClr>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523875" y="5296960"/>
            <a:ext cx="1714500" cy="304271"/>
          </a:xfrm>
          <a:prstGeom prst="rect">
            <a:avLst/>
          </a:prstGeom>
        </p:spPr>
        <p:txBody>
          <a:bodyPr/>
          <a:lstStyle/>
          <a:p>
            <a:r>
              <a:rPr lang="en-US" dirty="0" smtClean="0"/>
              <a:t>April 2019</a:t>
            </a:r>
            <a:endParaRPr lang="en-US" dirty="0"/>
          </a:p>
        </p:txBody>
      </p:sp>
      <p:sp>
        <p:nvSpPr>
          <p:cNvPr id="8" name="Footer Placeholder 7"/>
          <p:cNvSpPr>
            <a:spLocks noGrp="1"/>
          </p:cNvSpPr>
          <p:nvPr>
            <p:ph type="ftr" sz="quarter" idx="11"/>
          </p:nvPr>
        </p:nvSpPr>
        <p:spPr>
          <a:xfrm>
            <a:off x="2524125" y="5296960"/>
            <a:ext cx="2571750" cy="304271"/>
          </a:xfrm>
          <a:prstGeom prst="rect">
            <a:avLst/>
          </a:prstGeom>
        </p:spPr>
        <p:txBody>
          <a:bodyPr/>
          <a:lstStyle/>
          <a:p>
            <a:r>
              <a:rPr lang="en-US" dirty="0" smtClean="0"/>
              <a:t>UNCLASSIFIED//FOUO</a:t>
            </a:r>
            <a:endParaRPr lang="en-US" dirty="0"/>
          </a:p>
        </p:txBody>
      </p:sp>
      <p:sp>
        <p:nvSpPr>
          <p:cNvPr id="9" name="Slide Number Placeholder 8"/>
          <p:cNvSpPr>
            <a:spLocks noGrp="1"/>
          </p:cNvSpPr>
          <p:nvPr>
            <p:ph type="sldNum" sz="quarter" idx="12"/>
          </p:nvPr>
        </p:nvSpPr>
        <p:spPr>
          <a:xfrm>
            <a:off x="5381625" y="5296960"/>
            <a:ext cx="1714500" cy="304271"/>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208100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523875" y="5296960"/>
            <a:ext cx="1714500" cy="304271"/>
          </a:xfrm>
          <a:prstGeom prst="rect">
            <a:avLst/>
          </a:prstGeom>
        </p:spPr>
        <p:txBody>
          <a:bodyPr/>
          <a:lstStyle/>
          <a:p>
            <a:r>
              <a:rPr lang="en-US" dirty="0" smtClean="0"/>
              <a:t>April 2019</a:t>
            </a:r>
            <a:endParaRPr lang="en-US" dirty="0"/>
          </a:p>
        </p:txBody>
      </p:sp>
      <p:sp>
        <p:nvSpPr>
          <p:cNvPr id="4" name="Footer Placeholder 3"/>
          <p:cNvSpPr>
            <a:spLocks noGrp="1"/>
          </p:cNvSpPr>
          <p:nvPr>
            <p:ph type="ftr" sz="quarter" idx="11"/>
          </p:nvPr>
        </p:nvSpPr>
        <p:spPr>
          <a:xfrm>
            <a:off x="2524125" y="5296960"/>
            <a:ext cx="2571750" cy="304271"/>
          </a:xfrm>
          <a:prstGeom prst="rect">
            <a:avLst/>
          </a:prstGeom>
        </p:spPr>
        <p:txBody>
          <a:bodyPr/>
          <a:lstStyle/>
          <a:p>
            <a:r>
              <a:rPr lang="en-US" dirty="0" smtClean="0"/>
              <a:t>UNCLASSIFIED//FOUO</a:t>
            </a:r>
            <a:endParaRPr lang="en-US" dirty="0"/>
          </a:p>
        </p:txBody>
      </p:sp>
      <p:sp>
        <p:nvSpPr>
          <p:cNvPr id="5" name="Slide Number Placeholder 4"/>
          <p:cNvSpPr>
            <a:spLocks noGrp="1"/>
          </p:cNvSpPr>
          <p:nvPr>
            <p:ph type="sldNum" sz="quarter" idx="12"/>
          </p:nvPr>
        </p:nvSpPr>
        <p:spPr>
          <a:xfrm>
            <a:off x="5381625" y="5296960"/>
            <a:ext cx="1714500" cy="304271"/>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447710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23875" y="5296960"/>
            <a:ext cx="1714500" cy="304271"/>
          </a:xfrm>
          <a:prstGeom prst="rect">
            <a:avLst/>
          </a:prstGeom>
        </p:spPr>
        <p:txBody>
          <a:bodyPr/>
          <a:lstStyle/>
          <a:p>
            <a:r>
              <a:rPr lang="en-US" dirty="0" smtClean="0"/>
              <a:t>April 2019</a:t>
            </a:r>
            <a:endParaRPr lang="en-US" dirty="0"/>
          </a:p>
        </p:txBody>
      </p:sp>
      <p:sp>
        <p:nvSpPr>
          <p:cNvPr id="3" name="Footer Placeholder 2"/>
          <p:cNvSpPr>
            <a:spLocks noGrp="1"/>
          </p:cNvSpPr>
          <p:nvPr>
            <p:ph type="ftr" sz="quarter" idx="11"/>
          </p:nvPr>
        </p:nvSpPr>
        <p:spPr>
          <a:xfrm>
            <a:off x="2524125" y="5296960"/>
            <a:ext cx="2571750" cy="304271"/>
          </a:xfrm>
          <a:prstGeom prst="rect">
            <a:avLst/>
          </a:prstGeom>
        </p:spPr>
        <p:txBody>
          <a:bodyPr/>
          <a:lstStyle/>
          <a:p>
            <a:r>
              <a:rPr lang="en-US" dirty="0" smtClean="0"/>
              <a:t>UNCLASSIFIED//FOUO</a:t>
            </a:r>
            <a:endParaRPr lang="en-US" dirty="0"/>
          </a:p>
        </p:txBody>
      </p:sp>
      <p:sp>
        <p:nvSpPr>
          <p:cNvPr id="4" name="Slide Number Placeholder 3"/>
          <p:cNvSpPr>
            <a:spLocks noGrp="1"/>
          </p:cNvSpPr>
          <p:nvPr>
            <p:ph type="sldNum" sz="quarter" idx="12"/>
          </p:nvPr>
        </p:nvSpPr>
        <p:spPr>
          <a:xfrm>
            <a:off x="5381625" y="5296960"/>
            <a:ext cx="1714500" cy="304271"/>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61615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4868" y="381000"/>
            <a:ext cx="2457648" cy="1333500"/>
          </a:xfrm>
        </p:spPr>
        <p:txBody>
          <a:bodyPr anchor="b"/>
          <a:lstStyle>
            <a:lvl1pPr>
              <a:defRPr sz="2667"/>
            </a:lvl1pPr>
          </a:lstStyle>
          <a:p>
            <a:r>
              <a:rPr lang="en-US" smtClean="0"/>
              <a:t>Click to edit Master title style</a:t>
            </a:r>
            <a:endParaRPr lang="en-US" dirty="0"/>
          </a:p>
        </p:txBody>
      </p:sp>
      <p:sp>
        <p:nvSpPr>
          <p:cNvPr id="3" name="Content Placeholder 2"/>
          <p:cNvSpPr>
            <a:spLocks noGrp="1"/>
          </p:cNvSpPr>
          <p:nvPr>
            <p:ph idx="1"/>
          </p:nvPr>
        </p:nvSpPr>
        <p:spPr>
          <a:xfrm>
            <a:off x="3239493" y="822856"/>
            <a:ext cx="3857625" cy="406135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4868" y="1714500"/>
            <a:ext cx="2457648" cy="3176323"/>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en-US" smtClean="0"/>
              <a:t>Edit Master text styles</a:t>
            </a:r>
          </a:p>
        </p:txBody>
      </p:sp>
      <p:sp>
        <p:nvSpPr>
          <p:cNvPr id="5" name="Date Placeholder 4"/>
          <p:cNvSpPr>
            <a:spLocks noGrp="1"/>
          </p:cNvSpPr>
          <p:nvPr>
            <p:ph type="dt" sz="half" idx="10"/>
          </p:nvPr>
        </p:nvSpPr>
        <p:spPr>
          <a:xfrm>
            <a:off x="523875" y="5296960"/>
            <a:ext cx="1714500" cy="304271"/>
          </a:xfrm>
          <a:prstGeom prst="rect">
            <a:avLst/>
          </a:prstGeom>
        </p:spPr>
        <p:txBody>
          <a:bodyPr/>
          <a:lstStyle/>
          <a:p>
            <a:r>
              <a:rPr lang="en-US" dirty="0" smtClean="0"/>
              <a:t>April 2019</a:t>
            </a:r>
            <a:endParaRPr lang="en-US" dirty="0"/>
          </a:p>
        </p:txBody>
      </p:sp>
      <p:sp>
        <p:nvSpPr>
          <p:cNvPr id="6" name="Footer Placeholder 5"/>
          <p:cNvSpPr>
            <a:spLocks noGrp="1"/>
          </p:cNvSpPr>
          <p:nvPr>
            <p:ph type="ftr" sz="quarter" idx="11"/>
          </p:nvPr>
        </p:nvSpPr>
        <p:spPr>
          <a:xfrm>
            <a:off x="2524125" y="5296960"/>
            <a:ext cx="2571750" cy="304271"/>
          </a:xfrm>
          <a:prstGeom prst="rect">
            <a:avLst/>
          </a:prstGeom>
        </p:spPr>
        <p:txBody>
          <a:bodyPr/>
          <a:lstStyle/>
          <a:p>
            <a:r>
              <a:rPr lang="en-US" dirty="0" smtClean="0"/>
              <a:t>UNCLASSIFIED//FOUO</a:t>
            </a:r>
            <a:endParaRPr lang="en-US" dirty="0"/>
          </a:p>
        </p:txBody>
      </p:sp>
      <p:sp>
        <p:nvSpPr>
          <p:cNvPr id="7" name="Slide Number Placeholder 6"/>
          <p:cNvSpPr>
            <a:spLocks noGrp="1"/>
          </p:cNvSpPr>
          <p:nvPr>
            <p:ph type="sldNum" sz="quarter" idx="12"/>
          </p:nvPr>
        </p:nvSpPr>
        <p:spPr>
          <a:xfrm>
            <a:off x="5381625" y="5296960"/>
            <a:ext cx="1714500" cy="304271"/>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652626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4868" y="381000"/>
            <a:ext cx="2457648" cy="1333500"/>
          </a:xfrm>
        </p:spPr>
        <p:txBody>
          <a:bodyPr anchor="b"/>
          <a:lstStyle>
            <a:lvl1pPr>
              <a:defRPr sz="266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239493" y="822856"/>
            <a:ext cx="3857625" cy="4061354"/>
          </a:xfrm>
        </p:spPr>
        <p:txBody>
          <a:bodyPr anchor="t"/>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r>
              <a:rPr lang="en-US" dirty="0" smtClean="0"/>
              <a:t>Click icon to add picture</a:t>
            </a:r>
            <a:endParaRPr lang="en-US" dirty="0"/>
          </a:p>
        </p:txBody>
      </p:sp>
      <p:sp>
        <p:nvSpPr>
          <p:cNvPr id="4" name="Text Placeholder 3"/>
          <p:cNvSpPr>
            <a:spLocks noGrp="1"/>
          </p:cNvSpPr>
          <p:nvPr>
            <p:ph type="body" sz="half" idx="2"/>
          </p:nvPr>
        </p:nvSpPr>
        <p:spPr>
          <a:xfrm>
            <a:off x="524868" y="1714500"/>
            <a:ext cx="2457648" cy="3176323"/>
          </a:xfrm>
        </p:spPr>
        <p:txBody>
          <a:bodyPr/>
          <a:lstStyle>
            <a:lvl1pPr marL="0" indent="0">
              <a:buNone/>
              <a:defRPr sz="1333"/>
            </a:lvl1pPr>
            <a:lvl2pPr marL="380985" indent="0">
              <a:buNone/>
              <a:defRPr sz="1167"/>
            </a:lvl2pPr>
            <a:lvl3pPr marL="761970" indent="0">
              <a:buNone/>
              <a:defRPr sz="1000"/>
            </a:lvl3pPr>
            <a:lvl4pPr marL="1142954" indent="0">
              <a:buNone/>
              <a:defRPr sz="833"/>
            </a:lvl4pPr>
            <a:lvl5pPr marL="1523939" indent="0">
              <a:buNone/>
              <a:defRPr sz="833"/>
            </a:lvl5pPr>
            <a:lvl6pPr marL="1904924" indent="0">
              <a:buNone/>
              <a:defRPr sz="833"/>
            </a:lvl6pPr>
            <a:lvl7pPr marL="2285909" indent="0">
              <a:buNone/>
              <a:defRPr sz="833"/>
            </a:lvl7pPr>
            <a:lvl8pPr marL="2666893" indent="0">
              <a:buNone/>
              <a:defRPr sz="833"/>
            </a:lvl8pPr>
            <a:lvl9pPr marL="3047878" indent="0">
              <a:buNone/>
              <a:defRPr sz="833"/>
            </a:lvl9pPr>
          </a:lstStyle>
          <a:p>
            <a:pPr lvl="0"/>
            <a:r>
              <a:rPr lang="en-US" smtClean="0"/>
              <a:t>Edit Master text styles</a:t>
            </a:r>
          </a:p>
        </p:txBody>
      </p:sp>
      <p:sp>
        <p:nvSpPr>
          <p:cNvPr id="5" name="Date Placeholder 4"/>
          <p:cNvSpPr>
            <a:spLocks noGrp="1"/>
          </p:cNvSpPr>
          <p:nvPr>
            <p:ph type="dt" sz="half" idx="10"/>
          </p:nvPr>
        </p:nvSpPr>
        <p:spPr>
          <a:xfrm>
            <a:off x="523875" y="5296960"/>
            <a:ext cx="1714500" cy="304271"/>
          </a:xfrm>
          <a:prstGeom prst="rect">
            <a:avLst/>
          </a:prstGeom>
        </p:spPr>
        <p:txBody>
          <a:bodyPr/>
          <a:lstStyle/>
          <a:p>
            <a:r>
              <a:rPr lang="en-US" dirty="0" smtClean="0"/>
              <a:t>April 2019</a:t>
            </a:r>
            <a:endParaRPr lang="en-US" dirty="0"/>
          </a:p>
        </p:txBody>
      </p:sp>
      <p:sp>
        <p:nvSpPr>
          <p:cNvPr id="6" name="Footer Placeholder 5"/>
          <p:cNvSpPr>
            <a:spLocks noGrp="1"/>
          </p:cNvSpPr>
          <p:nvPr>
            <p:ph type="ftr" sz="quarter" idx="11"/>
          </p:nvPr>
        </p:nvSpPr>
        <p:spPr>
          <a:xfrm>
            <a:off x="2524125" y="5296960"/>
            <a:ext cx="2571750" cy="304271"/>
          </a:xfrm>
          <a:prstGeom prst="rect">
            <a:avLst/>
          </a:prstGeom>
        </p:spPr>
        <p:txBody>
          <a:bodyPr/>
          <a:lstStyle/>
          <a:p>
            <a:r>
              <a:rPr lang="en-US" dirty="0" smtClean="0"/>
              <a:t>UNCLASSIFIED//FOUO</a:t>
            </a:r>
            <a:endParaRPr lang="en-US" dirty="0"/>
          </a:p>
        </p:txBody>
      </p:sp>
      <p:sp>
        <p:nvSpPr>
          <p:cNvPr id="7" name="Slide Number Placeholder 6"/>
          <p:cNvSpPr>
            <a:spLocks noGrp="1"/>
          </p:cNvSpPr>
          <p:nvPr>
            <p:ph type="sldNum" sz="quarter" idx="12"/>
          </p:nvPr>
        </p:nvSpPr>
        <p:spPr>
          <a:xfrm>
            <a:off x="5381625" y="5296960"/>
            <a:ext cx="1714500" cy="304271"/>
          </a:xfrm>
          <a:prstGeom prst="rect">
            <a:avLst/>
          </a:prstGeom>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201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1456" y="771768"/>
            <a:ext cx="6874669" cy="4375701"/>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5474368"/>
            <a:ext cx="7620000" cy="240632"/>
          </a:xfrm>
          <a:prstGeom prst="rect">
            <a:avLst/>
          </a:prstGeom>
          <a:solidFill>
            <a:srgbClr val="222A35"/>
          </a:solidFill>
          <a:ln w="22225"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8" name="Rectangle 7"/>
          <p:cNvSpPr/>
          <p:nvPr userDrawn="1"/>
        </p:nvSpPr>
        <p:spPr>
          <a:xfrm>
            <a:off x="0" y="3163"/>
            <a:ext cx="7620000" cy="570030"/>
          </a:xfrm>
          <a:prstGeom prst="rect">
            <a:avLst/>
          </a:prstGeom>
          <a:gradFill flip="none" rotWithShape="1">
            <a:gsLst>
              <a:gs pos="35000">
                <a:schemeClr val="accent1">
                  <a:lumMod val="60000"/>
                  <a:lumOff val="40000"/>
                </a:schemeClr>
              </a:gs>
              <a:gs pos="70000">
                <a:schemeClr val="tx2">
                  <a:lumMod val="5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77" dirty="0"/>
          </a:p>
        </p:txBody>
      </p:sp>
      <p:pic>
        <p:nvPicPr>
          <p:cNvPr id="9" name="Picture 8"/>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5857875" y="-24332"/>
            <a:ext cx="1762125" cy="618692"/>
          </a:xfrm>
          <a:prstGeom prst="rect">
            <a:avLst/>
          </a:prstGeom>
          <a:ln>
            <a:noFill/>
          </a:ln>
          <a:effectLst>
            <a:softEdge rad="112500"/>
          </a:effectLst>
        </p:spPr>
      </p:pic>
      <p:sp>
        <p:nvSpPr>
          <p:cNvPr id="2" name="Title Placeholder 1"/>
          <p:cNvSpPr>
            <a:spLocks noGrp="1"/>
          </p:cNvSpPr>
          <p:nvPr>
            <p:ph type="title"/>
          </p:nvPr>
        </p:nvSpPr>
        <p:spPr>
          <a:xfrm>
            <a:off x="523875" y="64294"/>
            <a:ext cx="6572250" cy="492530"/>
          </a:xfrm>
          <a:prstGeom prst="rect">
            <a:avLst/>
          </a:prstGeom>
        </p:spPr>
        <p:txBody>
          <a:bodyPr vert="horz" lIns="91440" tIns="45720" rIns="91440" bIns="45720" rtlCol="0" anchor="ctr">
            <a:noAutofit/>
          </a:bodyPr>
          <a:lstStyle/>
          <a:p>
            <a:pPr lvl="0"/>
            <a:r>
              <a:rPr lang="en-US" smtClean="0"/>
              <a:t>Click to edit Master title style</a:t>
            </a:r>
            <a:endParaRPr lang="en-US" dirty="0"/>
          </a:p>
        </p:txBody>
      </p:sp>
      <p:sp>
        <p:nvSpPr>
          <p:cNvPr id="11" name="Date Placeholder 4"/>
          <p:cNvSpPr>
            <a:spLocks noGrp="1"/>
          </p:cNvSpPr>
          <p:nvPr>
            <p:ph type="dt" sz="half" idx="2"/>
          </p:nvPr>
        </p:nvSpPr>
        <p:spPr>
          <a:xfrm>
            <a:off x="0" y="5464969"/>
            <a:ext cx="1714500" cy="239185"/>
          </a:xfrm>
          <a:prstGeom prst="rect">
            <a:avLst/>
          </a:prstGeom>
        </p:spPr>
        <p:txBody>
          <a:bodyPr/>
          <a:lstStyle>
            <a:lvl1pPr>
              <a:defRPr sz="900">
                <a:solidFill>
                  <a:schemeClr val="bg1"/>
                </a:solidFill>
              </a:defRPr>
            </a:lvl1pPr>
          </a:lstStyle>
          <a:p>
            <a:r>
              <a:rPr lang="en-US" dirty="0" smtClean="0"/>
              <a:t>April 2019</a:t>
            </a:r>
            <a:endParaRPr lang="en-US" dirty="0"/>
          </a:p>
        </p:txBody>
      </p:sp>
      <p:sp>
        <p:nvSpPr>
          <p:cNvPr id="12" name="Footer Placeholder 5"/>
          <p:cNvSpPr>
            <a:spLocks noGrp="1"/>
          </p:cNvSpPr>
          <p:nvPr>
            <p:ph type="ftr" sz="quarter" idx="3"/>
          </p:nvPr>
        </p:nvSpPr>
        <p:spPr>
          <a:xfrm>
            <a:off x="2524125" y="5476082"/>
            <a:ext cx="2571750" cy="210874"/>
          </a:xfrm>
          <a:prstGeom prst="rect">
            <a:avLst/>
          </a:prstGeom>
        </p:spPr>
        <p:txBody>
          <a:bodyPr/>
          <a:lstStyle>
            <a:lvl1pPr>
              <a:defRPr sz="900">
                <a:solidFill>
                  <a:schemeClr val="bg1"/>
                </a:solidFill>
              </a:defRPr>
            </a:lvl1pPr>
          </a:lstStyle>
          <a:p>
            <a:pPr algn="ctr"/>
            <a:r>
              <a:rPr lang="en-US" dirty="0" smtClean="0"/>
              <a:t>UNCLASSIFIED//FOUO</a:t>
            </a:r>
            <a:endParaRPr lang="en-US" dirty="0"/>
          </a:p>
        </p:txBody>
      </p:sp>
      <p:sp>
        <p:nvSpPr>
          <p:cNvPr id="13" name="Slide Number Placeholder 6"/>
          <p:cNvSpPr>
            <a:spLocks noGrp="1"/>
          </p:cNvSpPr>
          <p:nvPr>
            <p:ph type="sldNum" sz="quarter" idx="4"/>
          </p:nvPr>
        </p:nvSpPr>
        <p:spPr>
          <a:xfrm>
            <a:off x="5905500" y="5464969"/>
            <a:ext cx="1714500" cy="250031"/>
          </a:xfrm>
          <a:prstGeom prst="rect">
            <a:avLst/>
          </a:prstGeom>
        </p:spPr>
        <p:txBody>
          <a:bodyPr/>
          <a:lstStyle>
            <a:lvl1pPr>
              <a:defRPr sz="900">
                <a:solidFill>
                  <a:schemeClr val="bg1"/>
                </a:solidFill>
              </a:defRPr>
            </a:lvl1pPr>
          </a:lstStyle>
          <a:p>
            <a:pPr algn="r"/>
            <a:fld id="{48F63A3B-78C7-47BE-AE5E-E10140E04643}" type="slidenum">
              <a:rPr lang="en-US" smtClean="0"/>
              <a:pPr algn="r"/>
              <a:t>‹#›</a:t>
            </a:fld>
            <a:endParaRPr lang="en-US" dirty="0"/>
          </a:p>
        </p:txBody>
      </p:sp>
      <p:pic>
        <p:nvPicPr>
          <p:cNvPr id="14" name="Picture 13"/>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83344" y="64294"/>
            <a:ext cx="440531" cy="440531"/>
          </a:xfrm>
          <a:prstGeom prst="rect">
            <a:avLst/>
          </a:prstGeom>
        </p:spPr>
      </p:pic>
    </p:spTree>
    <p:extLst>
      <p:ext uri="{BB962C8B-B14F-4D97-AF65-F5344CB8AC3E}">
        <p14:creationId xmlns:p14="http://schemas.microsoft.com/office/powerpoint/2010/main" val="397081486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3" r:id="rId12"/>
    <p:sldLayoutId id="2147483665" r:id="rId13"/>
    <p:sldLayoutId id="2147483666" r:id="rId14"/>
    <p:sldLayoutId id="2147483667" r:id="rId15"/>
    <p:sldLayoutId id="2147483668" r:id="rId16"/>
    <p:sldLayoutId id="2147483669" r:id="rId17"/>
    <p:sldLayoutId id="2147483670" r:id="rId18"/>
    <p:sldLayoutId id="2147483671" r:id="rId19"/>
  </p:sldLayoutIdLst>
  <p:hf hdr="0"/>
  <p:txStyles>
    <p:titleStyle>
      <a:lvl1pPr algn="l" defTabSz="761970" rtl="0" eaLnBrk="1" latinLnBrk="0" hangingPunct="1">
        <a:lnSpc>
          <a:spcPct val="90000"/>
        </a:lnSpc>
        <a:spcBef>
          <a:spcPct val="0"/>
        </a:spcBef>
        <a:buNone/>
        <a:defRPr lang="en-US" sz="2400" b="1" kern="1200" dirty="0">
          <a:solidFill>
            <a:schemeClr val="bg1"/>
          </a:solidFill>
          <a:latin typeface="+mj-lt"/>
          <a:ea typeface="+mj-ea"/>
          <a:cs typeface="+mj-cs"/>
        </a:defRPr>
      </a:lvl1pPr>
    </p:titleStyle>
    <p:bodyStyle>
      <a:lvl1pPr marL="190492" indent="-190492" algn="l" defTabSz="761970" rtl="0" eaLnBrk="1" latinLnBrk="0" hangingPunct="1">
        <a:lnSpc>
          <a:spcPct val="90000"/>
        </a:lnSpc>
        <a:spcBef>
          <a:spcPts val="833"/>
        </a:spcBef>
        <a:buClr>
          <a:srgbClr val="A89287"/>
        </a:buClr>
        <a:buFont typeface="Arial" panose="020B0604020202020204" pitchFamily="34" charset="0"/>
        <a:buChar char="•"/>
        <a:defRPr sz="2333" kern="1200">
          <a:solidFill>
            <a:schemeClr val="tx1"/>
          </a:solidFill>
          <a:latin typeface="+mn-lt"/>
          <a:ea typeface="+mn-ea"/>
          <a:cs typeface="+mn-cs"/>
        </a:defRPr>
      </a:lvl1pPr>
      <a:lvl2pPr marL="571477" indent="-190492" algn="l" defTabSz="761970" rtl="0" eaLnBrk="1" latinLnBrk="0" hangingPunct="1">
        <a:lnSpc>
          <a:spcPct val="90000"/>
        </a:lnSpc>
        <a:spcBef>
          <a:spcPts val="417"/>
        </a:spcBef>
        <a:buClr>
          <a:srgbClr val="A89287"/>
        </a:buClr>
        <a:buFont typeface="Arial" panose="020B0604020202020204" pitchFamily="34" charset="0"/>
        <a:buChar char="•"/>
        <a:defRPr sz="2000" kern="1200">
          <a:solidFill>
            <a:schemeClr val="tx1"/>
          </a:solidFill>
          <a:latin typeface="+mn-lt"/>
          <a:ea typeface="+mn-ea"/>
          <a:cs typeface="+mn-cs"/>
        </a:defRPr>
      </a:lvl2pPr>
      <a:lvl3pPr marL="952462" indent="-190492" algn="l" defTabSz="761970" rtl="0" eaLnBrk="1" latinLnBrk="0" hangingPunct="1">
        <a:lnSpc>
          <a:spcPct val="90000"/>
        </a:lnSpc>
        <a:spcBef>
          <a:spcPts val="417"/>
        </a:spcBef>
        <a:buClr>
          <a:srgbClr val="A89287"/>
        </a:buClr>
        <a:buFont typeface="Arial" panose="020B0604020202020204" pitchFamily="34" charset="0"/>
        <a:buChar char="•"/>
        <a:defRPr sz="1667" kern="1200">
          <a:solidFill>
            <a:schemeClr val="tx1"/>
          </a:solidFill>
          <a:latin typeface="+mn-lt"/>
          <a:ea typeface="+mn-ea"/>
          <a:cs typeface="+mn-cs"/>
        </a:defRPr>
      </a:lvl3pPr>
      <a:lvl4pPr marL="1333447" indent="-190492" algn="l" defTabSz="761970" rtl="0" eaLnBrk="1" latinLnBrk="0" hangingPunct="1">
        <a:lnSpc>
          <a:spcPct val="90000"/>
        </a:lnSpc>
        <a:spcBef>
          <a:spcPts val="417"/>
        </a:spcBef>
        <a:buClr>
          <a:srgbClr val="A89287"/>
        </a:buClr>
        <a:buFont typeface="Arial" panose="020B0604020202020204" pitchFamily="34" charset="0"/>
        <a:buChar char="•"/>
        <a:defRPr sz="1500" kern="1200">
          <a:solidFill>
            <a:schemeClr val="tx1"/>
          </a:solidFill>
          <a:latin typeface="+mn-lt"/>
          <a:ea typeface="+mn-ea"/>
          <a:cs typeface="+mn-cs"/>
        </a:defRPr>
      </a:lvl4pPr>
      <a:lvl5pPr marL="1714431" indent="-190492" algn="l" defTabSz="761970" rtl="0" eaLnBrk="1" latinLnBrk="0" hangingPunct="1">
        <a:lnSpc>
          <a:spcPct val="90000"/>
        </a:lnSpc>
        <a:spcBef>
          <a:spcPts val="417"/>
        </a:spcBef>
        <a:buClr>
          <a:srgbClr val="A89287"/>
        </a:buClr>
        <a:buFont typeface="Arial" panose="020B0604020202020204" pitchFamily="34" charset="0"/>
        <a:buChar char="•"/>
        <a:defRPr sz="1500" kern="1200">
          <a:solidFill>
            <a:schemeClr val="tx1"/>
          </a:solidFill>
          <a:latin typeface="+mn-lt"/>
          <a:ea typeface="+mn-ea"/>
          <a:cs typeface="+mn-cs"/>
        </a:defRPr>
      </a:lvl5pPr>
      <a:lvl6pPr marL="209541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6pPr>
      <a:lvl7pPr marL="2476401"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7pPr>
      <a:lvl8pPr marL="2857386"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8pPr>
      <a:lvl9pPr marL="3238370" indent="-190492" algn="l" defTabSz="761970" rtl="0" eaLnBrk="1" latinLnBrk="0" hangingPunct="1">
        <a:lnSpc>
          <a:spcPct val="90000"/>
        </a:lnSpc>
        <a:spcBef>
          <a:spcPts val="417"/>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000" dirty="0" smtClean="0"/>
              <a:t>RPDS/Data </a:t>
            </a:r>
            <a:r>
              <a:rPr lang="en-US" sz="2000" dirty="0"/>
              <a:t>Services </a:t>
            </a:r>
            <a:r>
              <a:rPr lang="en-US" sz="2000" dirty="0" smtClean="0"/>
              <a:t>– Proposed SharePoint Survey</a:t>
            </a:r>
            <a:endParaRPr lang="en-US" sz="2000" dirty="0"/>
          </a:p>
        </p:txBody>
      </p:sp>
      <p:sp>
        <p:nvSpPr>
          <p:cNvPr id="12" name="Footer Placeholder 11"/>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rPr>
              <a:t>UNCLASSIFIED//FOUO</a:t>
            </a:r>
          </a:p>
        </p:txBody>
      </p:sp>
      <p:sp>
        <p:nvSpPr>
          <p:cNvPr id="13" name="Slide Number Placeholder 1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9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6" name="Picture 5"/>
          <p:cNvPicPr>
            <a:picLocks noChangeAspect="1"/>
          </p:cNvPicPr>
          <p:nvPr/>
        </p:nvPicPr>
        <p:blipFill rotWithShape="1">
          <a:blip r:embed="rId2"/>
          <a:srcRect b="80490"/>
          <a:stretch/>
        </p:blipFill>
        <p:spPr>
          <a:xfrm>
            <a:off x="540103" y="740296"/>
            <a:ext cx="6525065" cy="870455"/>
          </a:xfrm>
          <a:prstGeom prst="rect">
            <a:avLst/>
          </a:prstGeom>
        </p:spPr>
      </p:pic>
      <p:sp>
        <p:nvSpPr>
          <p:cNvPr id="4" name="TextBox 3"/>
          <p:cNvSpPr txBox="1"/>
          <p:nvPr/>
        </p:nvSpPr>
        <p:spPr>
          <a:xfrm>
            <a:off x="1892104" y="1610751"/>
            <a:ext cx="5173063" cy="1277273"/>
          </a:xfrm>
          <a:prstGeom prst="rect">
            <a:avLst/>
          </a:prstGeom>
          <a:noFill/>
        </p:spPr>
        <p:txBody>
          <a:bodyPr wrap="square" rtlCol="0">
            <a:spAutoFit/>
          </a:bodyPr>
          <a:lstStyle/>
          <a:p>
            <a:r>
              <a:rPr lang="en-US" sz="700" dirty="0">
                <a:solidFill>
                  <a:schemeClr val="tx1">
                    <a:lumMod val="50000"/>
                    <a:lumOff val="50000"/>
                  </a:schemeClr>
                </a:solidFill>
                <a:cs typeface="Segoe UI" panose="020B0502040204020203" pitchFamily="34" charset="0"/>
              </a:rPr>
              <a:t>OMB CONTROL NUMBER: 0704-0553  </a:t>
            </a:r>
          </a:p>
          <a:p>
            <a:r>
              <a:rPr lang="en-US" sz="700" dirty="0">
                <a:solidFill>
                  <a:schemeClr val="tx1">
                    <a:lumMod val="50000"/>
                    <a:lumOff val="50000"/>
                  </a:schemeClr>
                </a:solidFill>
                <a:cs typeface="Segoe UI" panose="020B0502040204020203" pitchFamily="34" charset="0"/>
              </a:rPr>
              <a:t>OMB EXPIRATION DATE: </a:t>
            </a:r>
            <a:r>
              <a:rPr lang="en-US" sz="700" dirty="0" smtClean="0">
                <a:solidFill>
                  <a:schemeClr val="tx1">
                    <a:lumMod val="50000"/>
                    <a:lumOff val="50000"/>
                  </a:schemeClr>
                </a:solidFill>
                <a:cs typeface="Segoe UI" panose="020B0502040204020203" pitchFamily="34" charset="0"/>
              </a:rPr>
              <a:t>03/31/2022</a:t>
            </a:r>
            <a:endParaRPr lang="en-US" sz="700" dirty="0">
              <a:solidFill>
                <a:schemeClr val="tx1">
                  <a:lumMod val="50000"/>
                  <a:lumOff val="50000"/>
                </a:schemeClr>
              </a:solidFill>
              <a:cs typeface="Segoe UI" panose="020B0502040204020203" pitchFamily="34" charset="0"/>
            </a:endParaRPr>
          </a:p>
          <a:p>
            <a:endParaRPr lang="en-US" sz="700" dirty="0">
              <a:solidFill>
                <a:schemeClr val="tx1">
                  <a:lumMod val="50000"/>
                  <a:lumOff val="50000"/>
                </a:schemeClr>
              </a:solidFill>
              <a:cs typeface="Segoe UI" panose="020B0502040204020203" pitchFamily="34" charset="0"/>
            </a:endParaRPr>
          </a:p>
          <a:p>
            <a:r>
              <a:rPr lang="en-US" sz="700" dirty="0">
                <a:solidFill>
                  <a:schemeClr val="tx1">
                    <a:lumMod val="50000"/>
                    <a:lumOff val="50000"/>
                  </a:schemeClr>
                </a:solidFill>
                <a:cs typeface="Segoe UI" panose="020B0502040204020203" pitchFamily="34" charset="0"/>
              </a:rPr>
              <a:t>AGENCY DISCLOSURE NOTICE</a:t>
            </a:r>
          </a:p>
          <a:p>
            <a:r>
              <a:rPr lang="en-US" sz="700" dirty="0" smtClean="0">
                <a:solidFill>
                  <a:schemeClr val="tx1">
                    <a:lumMod val="50000"/>
                    <a:lumOff val="50000"/>
                  </a:schemeClr>
                </a:solidFill>
                <a:cs typeface="Segoe UI" panose="020B0502040204020203" pitchFamily="34" charset="0"/>
              </a:rPr>
              <a:t>The </a:t>
            </a:r>
            <a:r>
              <a:rPr lang="en-US" sz="700" dirty="0">
                <a:solidFill>
                  <a:schemeClr val="tx1">
                    <a:lumMod val="50000"/>
                    <a:lumOff val="50000"/>
                  </a:schemeClr>
                </a:solidFill>
                <a:cs typeface="Segoe UI" panose="020B0502040204020203" pitchFamily="34" charset="0"/>
              </a:rPr>
              <a:t>public reporting burden for this collection of information, 0704-0553, is estimated to average 10 minutes per response, including the time for reviewing instructions, searching existing data sources, gathering and maintaining the data needed, and completing and reviewing the collection of information. Send comments regarding the burden estimate or burden reduction suggestions to the Department of Defense, Washington Headquarters Services, at whs.mc-alex.esd.mbx.dd-dod-information-collections@mail.mil. Respondents should be aware that notwithstanding any other provision of law, no person shall be subject to any penalty for failing to comply with a collection of information if it does not display a currently valid OMB control number. </a:t>
            </a:r>
          </a:p>
          <a:p>
            <a:endParaRPr lang="en-US" sz="700" dirty="0">
              <a:solidFill>
                <a:schemeClr val="tx1">
                  <a:lumMod val="50000"/>
                  <a:lumOff val="50000"/>
                </a:schemeClr>
              </a:solidFill>
              <a:cs typeface="Segoe UI" panose="020B0502040204020203" pitchFamily="34" charset="0"/>
            </a:endParaRPr>
          </a:p>
        </p:txBody>
      </p:sp>
      <p:pic>
        <p:nvPicPr>
          <p:cNvPr id="8" name="Picture 7"/>
          <p:cNvPicPr>
            <a:picLocks noChangeAspect="1"/>
          </p:cNvPicPr>
          <p:nvPr/>
        </p:nvPicPr>
        <p:blipFill rotWithShape="1">
          <a:blip r:embed="rId2"/>
          <a:srcRect t="26657" b="48591"/>
          <a:stretch/>
        </p:blipFill>
        <p:spPr>
          <a:xfrm>
            <a:off x="720639" y="2888024"/>
            <a:ext cx="6525065" cy="1104314"/>
          </a:xfrm>
          <a:prstGeom prst="rect">
            <a:avLst/>
          </a:prstGeom>
        </p:spPr>
      </p:pic>
      <p:pic>
        <p:nvPicPr>
          <p:cNvPr id="9" name="Picture 8"/>
          <p:cNvPicPr>
            <a:picLocks noChangeAspect="1"/>
          </p:cNvPicPr>
          <p:nvPr/>
        </p:nvPicPr>
        <p:blipFill rotWithShape="1">
          <a:blip r:embed="rId2"/>
          <a:srcRect t="74952"/>
          <a:stretch/>
        </p:blipFill>
        <p:spPr>
          <a:xfrm>
            <a:off x="720639" y="3992338"/>
            <a:ext cx="6525065" cy="1117502"/>
          </a:xfrm>
          <a:prstGeom prst="rect">
            <a:avLst/>
          </a:prstGeom>
        </p:spPr>
      </p:pic>
    </p:spTree>
    <p:extLst>
      <p:ext uri="{BB962C8B-B14F-4D97-AF65-F5344CB8AC3E}">
        <p14:creationId xmlns:p14="http://schemas.microsoft.com/office/powerpoint/2010/main" val="2931931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ategory xmlns="e3760600-a8aa-4d76-b8d1-e11326a69777">Briefings</Categor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D13FD04A88A324687D6DEA7A1E1CA49" ma:contentTypeVersion="1" ma:contentTypeDescription="Create a new document." ma:contentTypeScope="" ma:versionID="217fb30a705ea9dce6ee0109d97def35">
  <xsd:schema xmlns:xsd="http://www.w3.org/2001/XMLSchema" xmlns:xs="http://www.w3.org/2001/XMLSchema" xmlns:p="http://schemas.microsoft.com/office/2006/metadata/properties" xmlns:ns2="e3760600-a8aa-4d76-b8d1-e11326a69777" targetNamespace="http://schemas.microsoft.com/office/2006/metadata/properties" ma:root="true" ma:fieldsID="a01bf29a3767d5c2f7be4495228e18df" ns2:_="">
    <xsd:import namespace="e3760600-a8aa-4d76-b8d1-e11326a69777"/>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760600-a8aa-4d76-b8d1-e11326a69777"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Briefings"/>
          <xsd:enumeration value="Memos"/>
          <xsd:enumeration value="Meeting Minutes"/>
          <xsd:enumeration value="Performance Metrics"/>
          <xsd:enumeration value="Reports"/>
          <xsd:enumeration value="Telework"/>
          <xsd:enumeration value="Tracking"/>
          <xsd:enumeration value="Data Calls"/>
          <xsd:enumeration value="COO Weekly Repor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E16BE5E-5AF4-44F2-9CE5-88DE91AEF597}">
  <ds:schemaRefs>
    <ds:schemaRef ds:uri="http://schemas.microsoft.com/sharepoint/v3/contenttype/forms"/>
  </ds:schemaRefs>
</ds:datastoreItem>
</file>

<file path=customXml/itemProps2.xml><?xml version="1.0" encoding="utf-8"?>
<ds:datastoreItem xmlns:ds="http://schemas.openxmlformats.org/officeDocument/2006/customXml" ds:itemID="{4434FECA-0F21-4A29-BE34-EEBB276B23A0}">
  <ds:schemaRefs>
    <ds:schemaRef ds:uri="http://purl.org/dc/elements/1.1/"/>
    <ds:schemaRef ds:uri="http://schemas.microsoft.com/office/2006/metadata/properties"/>
    <ds:schemaRef ds:uri="e3760600-a8aa-4d76-b8d1-e11326a6977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8F6F099D-7DBB-441B-A414-C3BFFA7A5B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760600-a8aa-4d76-b8d1-e11326a697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1836</TotalTime>
  <Words>136</Words>
  <Application>Microsoft Office PowerPoint</Application>
  <PresentationFormat>Custom</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Segoe UI</vt:lpstr>
      <vt:lpstr>Office Theme</vt:lpstr>
      <vt:lpstr>RPDS/Data Services – Proposed SharePoint Survey</vt:lpstr>
    </vt:vector>
  </TitlesOfParts>
  <Company>JITSPP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A&amp;S Data Services - Value Overview</dc:title>
  <dc:creator>Pam Maloney</dc:creator>
  <cp:lastModifiedBy>Starks, D Kira CTR (USA)</cp:lastModifiedBy>
  <cp:revision>155</cp:revision>
  <cp:lastPrinted>2019-04-03T15:17:59Z</cp:lastPrinted>
  <dcterms:created xsi:type="dcterms:W3CDTF">2018-04-19T15:06:10Z</dcterms:created>
  <dcterms:modified xsi:type="dcterms:W3CDTF">2019-10-04T14:28:58Z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0x010100ED13FD04A88A324687D6DEA7A1E1CA49</vt:lpwstr>
  </property>
</Properties>
</file>