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A124F6-7DE9-4CBE-9809-5DD6EA0B53B4}"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1211724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124F6-7DE9-4CBE-9809-5DD6EA0B53B4}"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638811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124F6-7DE9-4CBE-9809-5DD6EA0B53B4}"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3343449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A124F6-7DE9-4CBE-9809-5DD6EA0B53B4}"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121990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A124F6-7DE9-4CBE-9809-5DD6EA0B53B4}" type="datetimeFigureOut">
              <a:rPr lang="en-US" smtClean="0"/>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3520623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A124F6-7DE9-4CBE-9809-5DD6EA0B53B4}"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3613776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A124F6-7DE9-4CBE-9809-5DD6EA0B53B4}" type="datetimeFigureOut">
              <a:rPr lang="en-US" smtClean="0"/>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204783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A124F6-7DE9-4CBE-9809-5DD6EA0B53B4}" type="datetimeFigureOut">
              <a:rPr lang="en-US" smtClean="0"/>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206979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124F6-7DE9-4CBE-9809-5DD6EA0B53B4}" type="datetimeFigureOut">
              <a:rPr lang="en-US" smtClean="0"/>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52379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124F6-7DE9-4CBE-9809-5DD6EA0B53B4}"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992026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A124F6-7DE9-4CBE-9809-5DD6EA0B53B4}" type="datetimeFigureOut">
              <a:rPr lang="en-US" smtClean="0"/>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6D0FA-0F62-489B-8985-D65C54DCA8BF}" type="slidenum">
              <a:rPr lang="en-US" smtClean="0"/>
              <a:t>‹#›</a:t>
            </a:fld>
            <a:endParaRPr lang="en-US"/>
          </a:p>
        </p:txBody>
      </p:sp>
    </p:spTree>
    <p:extLst>
      <p:ext uri="{BB962C8B-B14F-4D97-AF65-F5344CB8AC3E}">
        <p14:creationId xmlns:p14="http://schemas.microsoft.com/office/powerpoint/2010/main" val="3248852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A124F6-7DE9-4CBE-9809-5DD6EA0B53B4}" type="datetimeFigureOut">
              <a:rPr lang="en-US" smtClean="0"/>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6D0FA-0F62-489B-8985-D65C54DCA8BF}" type="slidenum">
              <a:rPr lang="en-US" smtClean="0"/>
              <a:t>‹#›</a:t>
            </a:fld>
            <a:endParaRPr lang="en-US"/>
          </a:p>
        </p:txBody>
      </p:sp>
    </p:spTree>
    <p:extLst>
      <p:ext uri="{BB962C8B-B14F-4D97-AF65-F5344CB8AC3E}">
        <p14:creationId xmlns:p14="http://schemas.microsoft.com/office/powerpoint/2010/main" val="258339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1"/>
            <a:ext cx="6847655" cy="3886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855" y="4038600"/>
            <a:ext cx="6858000" cy="2435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752344" y="822960"/>
            <a:ext cx="685800" cy="200055"/>
          </a:xfrm>
          <a:prstGeom prst="rect">
            <a:avLst/>
          </a:prstGeom>
          <a:solidFill>
            <a:schemeClr val="bg1"/>
          </a:solidFill>
        </p:spPr>
        <p:txBody>
          <a:bodyPr wrap="square" rtlCol="0">
            <a:spAutoFit/>
          </a:bodyPr>
          <a:lstStyle/>
          <a:p>
            <a:r>
              <a:rPr lang="en-US" sz="700" dirty="0" smtClean="0"/>
              <a:t>11/30/2014</a:t>
            </a:r>
            <a:endParaRPr lang="en-US" sz="700" dirty="0"/>
          </a:p>
        </p:txBody>
      </p:sp>
    </p:spTree>
    <p:extLst>
      <p:ext uri="{BB962C8B-B14F-4D97-AF65-F5344CB8AC3E}">
        <p14:creationId xmlns:p14="http://schemas.microsoft.com/office/powerpoint/2010/main" val="1753730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152401"/>
            <a:ext cx="6324600" cy="43073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05" y="6014064"/>
            <a:ext cx="6330696" cy="739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29185" y="4459743"/>
            <a:ext cx="6400799" cy="1600438"/>
          </a:xfrm>
          <a:prstGeom prst="rect">
            <a:avLst/>
          </a:prstGeom>
          <a:noFill/>
        </p:spPr>
        <p:txBody>
          <a:bodyPr wrap="square" rtlCol="0">
            <a:spAutoFit/>
          </a:bodyPr>
          <a:lstStyle/>
          <a:p>
            <a:r>
              <a:rPr lang="en-US" sz="700" b="1" dirty="0">
                <a:cs typeface="Arial" pitchFamily="34" charset="0"/>
              </a:rPr>
              <a:t>WARNING STATEMENT:  </a:t>
            </a:r>
            <a:r>
              <a:rPr lang="en-US" sz="700" dirty="0">
                <a:cs typeface="Arial" pitchFamily="34" charset="0"/>
              </a:rPr>
              <a:t>A false statement on this form is punishable by permit sanctions (revocation, suspension, or modification) under 15 CFR Part 904, a civil penalty up to $100,000 under 16 USC 1858, and/or criminal penalties including, but not limited to, fines or imprisonment or both under 18 USC 1001.</a:t>
            </a:r>
          </a:p>
          <a:p>
            <a:r>
              <a:rPr lang="en-US" sz="700" b="1" dirty="0">
                <a:cs typeface="Arial" pitchFamily="34" charset="0"/>
              </a:rPr>
              <a:t> </a:t>
            </a:r>
            <a:endParaRPr lang="en-US" sz="700" dirty="0">
              <a:cs typeface="Arial" pitchFamily="34" charset="0"/>
            </a:endParaRPr>
          </a:p>
          <a:p>
            <a:r>
              <a:rPr lang="en-US" sz="700" b="1" dirty="0">
                <a:cs typeface="Arial" pitchFamily="34" charset="0"/>
              </a:rPr>
              <a:t>PRIVACY ACT STATEMENT: </a:t>
            </a:r>
            <a:r>
              <a:rPr lang="en-US" sz="700" dirty="0">
                <a:cs typeface="Arial" pitchFamily="34" charset="0"/>
              </a:rPr>
              <a:t>Some of the information collection described above is confidential under section 402(b) of the Magnuson-Stevens Act and under NOAA Administrative Order 216-100, Protection of Confidential Fisheries Statistics. </a:t>
            </a:r>
            <a:r>
              <a:rPr lang="en-US" sz="700" dirty="0" smtClean="0">
                <a:cs typeface="Arial" pitchFamily="34" charset="0"/>
              </a:rPr>
              <a:t>QP transfer amount and price </a:t>
            </a:r>
            <a:r>
              <a:rPr lang="en-US" sz="700" dirty="0">
                <a:cs typeface="Arial" pitchFamily="34" charset="0"/>
              </a:rPr>
              <a:t>are not released to the public. 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p>
          <a:p>
            <a:r>
              <a:rPr lang="en-US" sz="700" dirty="0">
                <a:cs typeface="Arial" pitchFamily="34" charset="0"/>
              </a:rPr>
              <a:t> </a:t>
            </a:r>
          </a:p>
          <a:p>
            <a:r>
              <a:rPr lang="en-US" sz="700" b="1" dirty="0">
                <a:cs typeface="Arial" pitchFamily="34" charset="0"/>
              </a:rPr>
              <a:t>PRA STATEMENT: </a:t>
            </a:r>
            <a:r>
              <a:rPr lang="en-US" sz="700" dirty="0">
                <a:cs typeface="Arial" pitchFamily="34" charset="0"/>
              </a:rPr>
              <a:t>Public reporting burden for this collection of information is estimated to </a:t>
            </a:r>
            <a:r>
              <a:rPr lang="en-US" sz="700" dirty="0" smtClean="0">
                <a:cs typeface="Arial" pitchFamily="34" charset="0"/>
              </a:rPr>
              <a:t>average 8 minutes per response </a:t>
            </a:r>
            <a:r>
              <a:rPr lang="en-US" sz="700" dirty="0" smtClean="0"/>
              <a:t>(with initiation and acceptance of transfer)</a:t>
            </a:r>
            <a:r>
              <a:rPr lang="en-US" sz="700" dirty="0" smtClean="0">
                <a:cs typeface="Arial" pitchFamily="34" charset="0"/>
              </a:rPr>
              <a:t>, </a:t>
            </a:r>
            <a:r>
              <a:rPr lang="en-US" sz="700" dirty="0">
                <a:cs typeface="Arial" pitchFamily="34" charset="0"/>
              </a:rPr>
              <a:t>including 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p>
        </p:txBody>
      </p:sp>
      <p:sp>
        <p:nvSpPr>
          <p:cNvPr id="2" name="TextBox 1"/>
          <p:cNvSpPr txBox="1"/>
          <p:nvPr/>
        </p:nvSpPr>
        <p:spPr>
          <a:xfrm>
            <a:off x="2057400" y="228600"/>
            <a:ext cx="3429000" cy="230832"/>
          </a:xfrm>
          <a:prstGeom prst="rect">
            <a:avLst/>
          </a:prstGeom>
          <a:noFill/>
        </p:spPr>
        <p:txBody>
          <a:bodyPr wrap="square" rtlCol="0">
            <a:spAutoFit/>
          </a:bodyPr>
          <a:lstStyle/>
          <a:p>
            <a:r>
              <a:rPr lang="en-US" sz="900" dirty="0">
                <a:latin typeface="Arial" pitchFamily="34" charset="0"/>
                <a:cs typeface="Arial" pitchFamily="34" charset="0"/>
              </a:rPr>
              <a:t>OMB Control No. 0648-0620, Expires on: </a:t>
            </a:r>
            <a:r>
              <a:rPr lang="en-US" sz="900" dirty="0"/>
              <a:t>11/30/2014</a:t>
            </a:r>
            <a:endParaRPr lang="en-US" sz="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947951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0825" y="1919288"/>
            <a:ext cx="3562350" cy="3019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1832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71</Words>
  <Application>Microsoft Office PowerPoint</Application>
  <PresentationFormat>On-screen Show (4:3)</PresentationFormat>
  <Paragraphs>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Sarah.Towne</dc:creator>
  <cp:lastModifiedBy>Sarah.Towne</cp:lastModifiedBy>
  <cp:revision>5</cp:revision>
  <dcterms:created xsi:type="dcterms:W3CDTF">2013-05-30T01:44:28Z</dcterms:created>
  <dcterms:modified xsi:type="dcterms:W3CDTF">2013-07-16T23:23:49Z</dcterms:modified>
</cp:coreProperties>
</file>