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4"/>
  </p:sldMasterIdLst>
  <p:notesMasterIdLst>
    <p:notesMasterId r:id="rId32"/>
  </p:notesMasterIdLst>
  <p:handoutMasterIdLst>
    <p:handoutMasterId r:id="rId33"/>
  </p:handoutMasterIdLst>
  <p:sldIdLst>
    <p:sldId id="256" r:id="rId5"/>
    <p:sldId id="288" r:id="rId6"/>
    <p:sldId id="338" r:id="rId7"/>
    <p:sldId id="271" r:id="rId8"/>
    <p:sldId id="325" r:id="rId9"/>
    <p:sldId id="261" r:id="rId10"/>
    <p:sldId id="323" r:id="rId11"/>
    <p:sldId id="327" r:id="rId12"/>
    <p:sldId id="305" r:id="rId13"/>
    <p:sldId id="315" r:id="rId14"/>
    <p:sldId id="328" r:id="rId15"/>
    <p:sldId id="309" r:id="rId16"/>
    <p:sldId id="329" r:id="rId17"/>
    <p:sldId id="330" r:id="rId18"/>
    <p:sldId id="310" r:id="rId19"/>
    <p:sldId id="321" r:id="rId20"/>
    <p:sldId id="334" r:id="rId21"/>
    <p:sldId id="335" r:id="rId22"/>
    <p:sldId id="340" r:id="rId23"/>
    <p:sldId id="336" r:id="rId24"/>
    <p:sldId id="339" r:id="rId25"/>
    <p:sldId id="313" r:id="rId26"/>
    <p:sldId id="331" r:id="rId27"/>
    <p:sldId id="332" r:id="rId28"/>
    <p:sldId id="333" r:id="rId29"/>
    <p:sldId id="337" r:id="rId30"/>
    <p:sldId id="326" r:id="rId31"/>
  </p:sldIdLst>
  <p:sldSz cx="9144000" cy="6858000" type="screen4x3"/>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kwest49" initials="j" lastIdx="3" clrIdx="0"/>
  <p:cmAuthor id="7" name="Mathematica" initials="MPR" lastIdx="21" clrIdx="7">
    <p:extLst/>
  </p:cmAuthor>
  <p:cmAuthor id="1" name="Sarche, Michelle" initials="SM" lastIdx="0" clrIdx="1"/>
  <p:cmAuthor id="8" name="M Jones" initials="MJ" lastIdx="4" clrIdx="8"/>
  <p:cmAuthor id="2" name="Lizabeth Malone" initials="LM" lastIdx="58" clrIdx="2">
    <p:extLst/>
  </p:cmAuthor>
  <p:cmAuthor id="3" name="Sara Bernstein" initials="SNB" lastIdx="31" clrIdx="3">
    <p:extLst/>
  </p:cmAuthor>
  <p:cmAuthor id="4" name="Annalee Kelly" initials="AK" lastIdx="12" clrIdx="4">
    <p:extLst/>
  </p:cmAuthor>
  <p:cmAuthor id="5" name="Windows User" initials="WU" lastIdx="1" clrIdx="5">
    <p:extLst/>
  </p:cmAuthor>
  <p:cmAuthor id="6" name="Laura.Hoard" initials="LH" lastIdx="16" clrIdx="6">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40" autoAdjust="0"/>
    <p:restoredTop sz="81237" autoAdjust="0"/>
  </p:normalViewPr>
  <p:slideViewPr>
    <p:cSldViewPr>
      <p:cViewPr varScale="1">
        <p:scale>
          <a:sx n="52" d="100"/>
          <a:sy n="52" d="100"/>
        </p:scale>
        <p:origin x="1171" y="48"/>
      </p:cViewPr>
      <p:guideLst>
        <p:guide orient="horz" pos="2160"/>
        <p:guide pos="2880"/>
      </p:guideLst>
    </p:cSldViewPr>
  </p:slideViewPr>
  <p:notesTextViewPr>
    <p:cViewPr>
      <p:scale>
        <a:sx n="3" d="2"/>
        <a:sy n="3" d="2"/>
      </p:scale>
      <p:origin x="0" y="0"/>
    </p:cViewPr>
  </p:notesTextViewPr>
  <p:sorterViewPr>
    <p:cViewPr varScale="1">
      <p:scale>
        <a:sx n="100" d="100"/>
        <a:sy n="100" d="100"/>
      </p:scale>
      <p:origin x="0" y="0"/>
    </p:cViewPr>
  </p:sorterViewPr>
  <p:notesViewPr>
    <p:cSldViewPr>
      <p:cViewPr varScale="1">
        <p:scale>
          <a:sx n="53" d="100"/>
          <a:sy n="53" d="100"/>
        </p:scale>
        <p:origin x="2640"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5DEBF22-C28A-4313-8286-FD03489CD44E}" type="doc">
      <dgm:prSet loTypeId="urn:microsoft.com/office/officeart/2005/8/layout/matrix1" loCatId="matrix" qsTypeId="urn:microsoft.com/office/officeart/2005/8/quickstyle/simple1" qsCatId="simple" csTypeId="urn:microsoft.com/office/officeart/2005/8/colors/colorful1#1" csCatId="colorful" phldr="1"/>
      <dgm:spPr/>
      <dgm:t>
        <a:bodyPr/>
        <a:lstStyle/>
        <a:p>
          <a:endParaRPr lang="en-US"/>
        </a:p>
      </dgm:t>
    </dgm:pt>
    <dgm:pt modelId="{39B198BC-462A-4D73-8525-7847E6B6C109}">
      <dgm:prSet phldrT="[Text]"/>
      <dgm:spPr/>
      <dgm:t>
        <a:bodyPr/>
        <a:lstStyle/>
        <a:p>
          <a:r>
            <a:rPr lang="en-US" dirty="0" smtClean="0"/>
            <a:t>AI/AN FACES Workgroup</a:t>
          </a:r>
          <a:endParaRPr lang="en-US" dirty="0"/>
        </a:p>
      </dgm:t>
    </dgm:pt>
    <dgm:pt modelId="{1D8D1278-B8A1-4501-A228-CFA7D84AA966}" type="parTrans" cxnId="{E143046D-14C5-4B4C-833D-73E31215BF9F}">
      <dgm:prSet/>
      <dgm:spPr/>
      <dgm:t>
        <a:bodyPr/>
        <a:lstStyle/>
        <a:p>
          <a:endParaRPr lang="en-US"/>
        </a:p>
      </dgm:t>
    </dgm:pt>
    <dgm:pt modelId="{B3461624-2CE9-446A-8784-4001147D595E}" type="sibTrans" cxnId="{E143046D-14C5-4B4C-833D-73E31215BF9F}">
      <dgm:prSet/>
      <dgm:spPr/>
      <dgm:t>
        <a:bodyPr/>
        <a:lstStyle/>
        <a:p>
          <a:endParaRPr lang="en-US"/>
        </a:p>
      </dgm:t>
    </dgm:pt>
    <dgm:pt modelId="{0E310BE5-7CE3-4EAD-9E0F-89D023A1D9E3}">
      <dgm:prSet phldrT="[Text]" custT="1"/>
      <dgm:spPr/>
      <dgm:t>
        <a:bodyPr/>
        <a:lstStyle/>
        <a:p>
          <a:pPr algn="ctr">
            <a:spcAft>
              <a:spcPts val="0"/>
            </a:spcAft>
          </a:pPr>
          <a:r>
            <a:rPr lang="en-US" sz="2000" dirty="0" smtClean="0">
              <a:solidFill>
                <a:schemeClr val="tx2"/>
              </a:solidFill>
            </a:rPr>
            <a:t>Region XI </a:t>
          </a:r>
        </a:p>
        <a:p>
          <a:pPr algn="ctr">
            <a:spcAft>
              <a:spcPts val="0"/>
            </a:spcAft>
          </a:pPr>
          <a:r>
            <a:rPr lang="en-US" sz="2000" dirty="0" smtClean="0">
              <a:solidFill>
                <a:schemeClr val="tx2"/>
              </a:solidFill>
            </a:rPr>
            <a:t>Head Start Directors</a:t>
          </a:r>
        </a:p>
        <a:p>
          <a:pPr algn="ctr">
            <a:spcAft>
              <a:spcPts val="0"/>
            </a:spcAft>
          </a:pPr>
          <a:endParaRPr lang="en-US" sz="1200" dirty="0" smtClean="0"/>
        </a:p>
      </dgm:t>
    </dgm:pt>
    <dgm:pt modelId="{7EC659FB-B346-4754-84EC-23AB7ABBC5C3}" type="parTrans" cxnId="{D7378B18-022C-47B3-9981-EF78DDF4A22E}">
      <dgm:prSet/>
      <dgm:spPr/>
      <dgm:t>
        <a:bodyPr/>
        <a:lstStyle/>
        <a:p>
          <a:endParaRPr lang="en-US"/>
        </a:p>
      </dgm:t>
    </dgm:pt>
    <dgm:pt modelId="{3494B559-AF62-437E-88AB-5B2CF4037274}" type="sibTrans" cxnId="{D7378B18-022C-47B3-9981-EF78DDF4A22E}">
      <dgm:prSet/>
      <dgm:spPr/>
      <dgm:t>
        <a:bodyPr/>
        <a:lstStyle/>
        <a:p>
          <a:endParaRPr lang="en-US"/>
        </a:p>
      </dgm:t>
    </dgm:pt>
    <dgm:pt modelId="{8DF1F64A-9D98-4777-8573-6A1DF8992A92}">
      <dgm:prSet phldrT="[Text]" custT="1"/>
      <dgm:spPr/>
      <dgm:t>
        <a:bodyPr/>
        <a:lstStyle/>
        <a:p>
          <a:r>
            <a:rPr lang="en-US" sz="2000" dirty="0" smtClean="0">
              <a:solidFill>
                <a:schemeClr val="bg1"/>
              </a:solidFill>
            </a:rPr>
            <a:t>Tribal Early Childhood Researchers</a:t>
          </a:r>
        </a:p>
      </dgm:t>
    </dgm:pt>
    <dgm:pt modelId="{3E8908EE-FBA3-4CF7-BFD9-ED47A05DFE24}" type="parTrans" cxnId="{3F9789BE-70B7-4DB8-AFFE-461EAD8D23B8}">
      <dgm:prSet/>
      <dgm:spPr/>
      <dgm:t>
        <a:bodyPr/>
        <a:lstStyle/>
        <a:p>
          <a:endParaRPr lang="en-US"/>
        </a:p>
      </dgm:t>
    </dgm:pt>
    <dgm:pt modelId="{86D56E2D-34F9-4017-ABC0-7798BFF9D9A0}" type="sibTrans" cxnId="{3F9789BE-70B7-4DB8-AFFE-461EAD8D23B8}">
      <dgm:prSet/>
      <dgm:spPr/>
      <dgm:t>
        <a:bodyPr/>
        <a:lstStyle/>
        <a:p>
          <a:endParaRPr lang="en-US"/>
        </a:p>
      </dgm:t>
    </dgm:pt>
    <dgm:pt modelId="{DFD4D17C-5BD6-4F48-B09B-E31B4F2DAAB2}">
      <dgm:prSet phldrT="[Text]" custT="1"/>
      <dgm:spPr/>
      <dgm:t>
        <a:bodyPr/>
        <a:lstStyle/>
        <a:p>
          <a:r>
            <a:rPr lang="en-US" sz="2000" dirty="0" smtClean="0">
              <a:solidFill>
                <a:schemeClr val="tx2"/>
              </a:solidFill>
            </a:rPr>
            <a:t>Federal ACF Staff</a:t>
          </a:r>
        </a:p>
      </dgm:t>
    </dgm:pt>
    <dgm:pt modelId="{43086C60-748A-42E4-A139-1670F5BD1358}" type="parTrans" cxnId="{DE442AEC-1EC4-438A-9601-4FF04C3A0692}">
      <dgm:prSet/>
      <dgm:spPr/>
      <dgm:t>
        <a:bodyPr/>
        <a:lstStyle/>
        <a:p>
          <a:endParaRPr lang="en-US"/>
        </a:p>
      </dgm:t>
    </dgm:pt>
    <dgm:pt modelId="{F9FDF8BE-7446-4AAD-A63F-3071E01330DE}" type="sibTrans" cxnId="{DE442AEC-1EC4-438A-9601-4FF04C3A0692}">
      <dgm:prSet/>
      <dgm:spPr/>
      <dgm:t>
        <a:bodyPr/>
        <a:lstStyle/>
        <a:p>
          <a:endParaRPr lang="en-US"/>
        </a:p>
      </dgm:t>
    </dgm:pt>
    <dgm:pt modelId="{EC96DDA8-8A79-4126-9DC3-3F2792189C5B}">
      <dgm:prSet phldrT="[Text]" custT="1"/>
      <dgm:spPr/>
      <dgm:t>
        <a:bodyPr/>
        <a:lstStyle/>
        <a:p>
          <a:r>
            <a:rPr lang="en-US" sz="2000" b="0" dirty="0" smtClean="0">
              <a:solidFill>
                <a:schemeClr val="tx2"/>
              </a:solidFill>
            </a:rPr>
            <a:t>Study Team Researchers</a:t>
          </a:r>
        </a:p>
        <a:p>
          <a:endParaRPr lang="en-US" sz="1200" b="1" dirty="0">
            <a:solidFill>
              <a:schemeClr val="tx2"/>
            </a:solidFill>
          </a:endParaRPr>
        </a:p>
      </dgm:t>
    </dgm:pt>
    <dgm:pt modelId="{BE7FE15D-731D-44EA-80A5-C6D767EA9863}" type="parTrans" cxnId="{F3252C48-5201-42CE-940D-4852C0E49C77}">
      <dgm:prSet/>
      <dgm:spPr/>
      <dgm:t>
        <a:bodyPr/>
        <a:lstStyle/>
        <a:p>
          <a:endParaRPr lang="en-US"/>
        </a:p>
      </dgm:t>
    </dgm:pt>
    <dgm:pt modelId="{3C1A81B4-0986-494B-A450-0C33ADF71B3A}" type="sibTrans" cxnId="{F3252C48-5201-42CE-940D-4852C0E49C77}">
      <dgm:prSet/>
      <dgm:spPr/>
      <dgm:t>
        <a:bodyPr/>
        <a:lstStyle/>
        <a:p>
          <a:endParaRPr lang="en-US"/>
        </a:p>
      </dgm:t>
    </dgm:pt>
    <dgm:pt modelId="{1A1E2F14-76A9-434C-B4A5-DAC08359287A}" type="pres">
      <dgm:prSet presAssocID="{85DEBF22-C28A-4313-8286-FD03489CD44E}" presName="diagram" presStyleCnt="0">
        <dgm:presLayoutVars>
          <dgm:chMax val="1"/>
          <dgm:dir/>
          <dgm:animLvl val="ctr"/>
          <dgm:resizeHandles val="exact"/>
        </dgm:presLayoutVars>
      </dgm:prSet>
      <dgm:spPr/>
      <dgm:t>
        <a:bodyPr/>
        <a:lstStyle/>
        <a:p>
          <a:endParaRPr lang="en-US"/>
        </a:p>
      </dgm:t>
    </dgm:pt>
    <dgm:pt modelId="{552D10DC-49BC-4044-8CB8-438B32804062}" type="pres">
      <dgm:prSet presAssocID="{85DEBF22-C28A-4313-8286-FD03489CD44E}" presName="matrix" presStyleCnt="0"/>
      <dgm:spPr/>
    </dgm:pt>
    <dgm:pt modelId="{C1384506-73DE-45BF-8601-F4EE51651778}" type="pres">
      <dgm:prSet presAssocID="{85DEBF22-C28A-4313-8286-FD03489CD44E}" presName="tile1" presStyleLbl="node1" presStyleIdx="0" presStyleCnt="4" custLinFactNeighborX="-4082" custLinFactNeighborY="0"/>
      <dgm:spPr/>
      <dgm:t>
        <a:bodyPr/>
        <a:lstStyle/>
        <a:p>
          <a:endParaRPr lang="en-US"/>
        </a:p>
      </dgm:t>
    </dgm:pt>
    <dgm:pt modelId="{7E0CB278-A704-4BB2-94D5-40A315C21EED}" type="pres">
      <dgm:prSet presAssocID="{85DEBF22-C28A-4313-8286-FD03489CD44E}" presName="tile1text" presStyleLbl="node1" presStyleIdx="0" presStyleCnt="4">
        <dgm:presLayoutVars>
          <dgm:chMax val="0"/>
          <dgm:chPref val="0"/>
          <dgm:bulletEnabled val="1"/>
        </dgm:presLayoutVars>
      </dgm:prSet>
      <dgm:spPr/>
      <dgm:t>
        <a:bodyPr/>
        <a:lstStyle/>
        <a:p>
          <a:endParaRPr lang="en-US"/>
        </a:p>
      </dgm:t>
    </dgm:pt>
    <dgm:pt modelId="{0BD188EA-79A4-4D99-A327-42B806CEE280}" type="pres">
      <dgm:prSet presAssocID="{85DEBF22-C28A-4313-8286-FD03489CD44E}" presName="tile2" presStyleLbl="node1" presStyleIdx="1" presStyleCnt="4"/>
      <dgm:spPr/>
      <dgm:t>
        <a:bodyPr/>
        <a:lstStyle/>
        <a:p>
          <a:endParaRPr lang="en-US"/>
        </a:p>
      </dgm:t>
    </dgm:pt>
    <dgm:pt modelId="{9B38D41C-FFFC-49EA-8AFC-6958319B17F3}" type="pres">
      <dgm:prSet presAssocID="{85DEBF22-C28A-4313-8286-FD03489CD44E}" presName="tile2text" presStyleLbl="node1" presStyleIdx="1" presStyleCnt="4">
        <dgm:presLayoutVars>
          <dgm:chMax val="0"/>
          <dgm:chPref val="0"/>
          <dgm:bulletEnabled val="1"/>
        </dgm:presLayoutVars>
      </dgm:prSet>
      <dgm:spPr/>
      <dgm:t>
        <a:bodyPr/>
        <a:lstStyle/>
        <a:p>
          <a:endParaRPr lang="en-US"/>
        </a:p>
      </dgm:t>
    </dgm:pt>
    <dgm:pt modelId="{E682302F-C32F-4238-8AB8-FA7CCD1A4F7D}" type="pres">
      <dgm:prSet presAssocID="{85DEBF22-C28A-4313-8286-FD03489CD44E}" presName="tile3" presStyleLbl="node1" presStyleIdx="2" presStyleCnt="4"/>
      <dgm:spPr/>
      <dgm:t>
        <a:bodyPr/>
        <a:lstStyle/>
        <a:p>
          <a:endParaRPr lang="en-US"/>
        </a:p>
      </dgm:t>
    </dgm:pt>
    <dgm:pt modelId="{01EEF07A-D481-46E9-96DD-0C78A8318238}" type="pres">
      <dgm:prSet presAssocID="{85DEBF22-C28A-4313-8286-FD03489CD44E}" presName="tile3text" presStyleLbl="node1" presStyleIdx="2" presStyleCnt="4">
        <dgm:presLayoutVars>
          <dgm:chMax val="0"/>
          <dgm:chPref val="0"/>
          <dgm:bulletEnabled val="1"/>
        </dgm:presLayoutVars>
      </dgm:prSet>
      <dgm:spPr/>
      <dgm:t>
        <a:bodyPr/>
        <a:lstStyle/>
        <a:p>
          <a:endParaRPr lang="en-US"/>
        </a:p>
      </dgm:t>
    </dgm:pt>
    <dgm:pt modelId="{06A4D702-C03C-4A8B-8192-4B2B68299087}" type="pres">
      <dgm:prSet presAssocID="{85DEBF22-C28A-4313-8286-FD03489CD44E}" presName="tile4" presStyleLbl="node1" presStyleIdx="3" presStyleCnt="4"/>
      <dgm:spPr/>
      <dgm:t>
        <a:bodyPr/>
        <a:lstStyle/>
        <a:p>
          <a:endParaRPr lang="en-US"/>
        </a:p>
      </dgm:t>
    </dgm:pt>
    <dgm:pt modelId="{09EA1ECC-C646-41B4-91E7-35F43A188FA7}" type="pres">
      <dgm:prSet presAssocID="{85DEBF22-C28A-4313-8286-FD03489CD44E}" presName="tile4text" presStyleLbl="node1" presStyleIdx="3" presStyleCnt="4">
        <dgm:presLayoutVars>
          <dgm:chMax val="0"/>
          <dgm:chPref val="0"/>
          <dgm:bulletEnabled val="1"/>
        </dgm:presLayoutVars>
      </dgm:prSet>
      <dgm:spPr/>
      <dgm:t>
        <a:bodyPr/>
        <a:lstStyle/>
        <a:p>
          <a:endParaRPr lang="en-US"/>
        </a:p>
      </dgm:t>
    </dgm:pt>
    <dgm:pt modelId="{03E593D4-78B6-4A79-8216-E4B92E871BC9}" type="pres">
      <dgm:prSet presAssocID="{85DEBF22-C28A-4313-8286-FD03489CD44E}" presName="centerTile" presStyleLbl="fgShp" presStyleIdx="0" presStyleCnt="1">
        <dgm:presLayoutVars>
          <dgm:chMax val="0"/>
          <dgm:chPref val="0"/>
        </dgm:presLayoutVars>
      </dgm:prSet>
      <dgm:spPr/>
      <dgm:t>
        <a:bodyPr/>
        <a:lstStyle/>
        <a:p>
          <a:endParaRPr lang="en-US"/>
        </a:p>
      </dgm:t>
    </dgm:pt>
  </dgm:ptLst>
  <dgm:cxnLst>
    <dgm:cxn modelId="{662A3DD7-BE07-442B-9EC4-EF1ABE603D33}" type="presOf" srcId="{0E310BE5-7CE3-4EAD-9E0F-89D023A1D9E3}" destId="{7E0CB278-A704-4BB2-94D5-40A315C21EED}" srcOrd="1" destOrd="0" presId="urn:microsoft.com/office/officeart/2005/8/layout/matrix1"/>
    <dgm:cxn modelId="{D421F174-C291-4EA0-82FD-C7D77F93D773}" type="presOf" srcId="{85DEBF22-C28A-4313-8286-FD03489CD44E}" destId="{1A1E2F14-76A9-434C-B4A5-DAC08359287A}" srcOrd="0" destOrd="0" presId="urn:microsoft.com/office/officeart/2005/8/layout/matrix1"/>
    <dgm:cxn modelId="{D7378B18-022C-47B3-9981-EF78DDF4A22E}" srcId="{39B198BC-462A-4D73-8525-7847E6B6C109}" destId="{0E310BE5-7CE3-4EAD-9E0F-89D023A1D9E3}" srcOrd="0" destOrd="0" parTransId="{7EC659FB-B346-4754-84EC-23AB7ABBC5C3}" sibTransId="{3494B559-AF62-437E-88AB-5B2CF4037274}"/>
    <dgm:cxn modelId="{6EFB8FD8-9400-4DC7-888A-7B1C50687138}" type="presOf" srcId="{DFD4D17C-5BD6-4F48-B09B-E31B4F2DAAB2}" destId="{E682302F-C32F-4238-8AB8-FA7CCD1A4F7D}" srcOrd="0" destOrd="0" presId="urn:microsoft.com/office/officeart/2005/8/layout/matrix1"/>
    <dgm:cxn modelId="{2C562406-D1F9-46F8-89C5-98651C5F49ED}" type="presOf" srcId="{EC96DDA8-8A79-4126-9DC3-3F2792189C5B}" destId="{06A4D702-C03C-4A8B-8192-4B2B68299087}" srcOrd="0" destOrd="0" presId="urn:microsoft.com/office/officeart/2005/8/layout/matrix1"/>
    <dgm:cxn modelId="{3F9789BE-70B7-4DB8-AFFE-461EAD8D23B8}" srcId="{39B198BC-462A-4D73-8525-7847E6B6C109}" destId="{8DF1F64A-9D98-4777-8573-6A1DF8992A92}" srcOrd="1" destOrd="0" parTransId="{3E8908EE-FBA3-4CF7-BFD9-ED47A05DFE24}" sibTransId="{86D56E2D-34F9-4017-ABC0-7798BFF9D9A0}"/>
    <dgm:cxn modelId="{BEEB9F38-3831-4BFC-9BFF-EADFB56ED4AD}" type="presOf" srcId="{39B198BC-462A-4D73-8525-7847E6B6C109}" destId="{03E593D4-78B6-4A79-8216-E4B92E871BC9}" srcOrd="0" destOrd="0" presId="urn:microsoft.com/office/officeart/2005/8/layout/matrix1"/>
    <dgm:cxn modelId="{13207293-3C91-4261-A32D-2D8EEA96396A}" type="presOf" srcId="{EC96DDA8-8A79-4126-9DC3-3F2792189C5B}" destId="{09EA1ECC-C646-41B4-91E7-35F43A188FA7}" srcOrd="1" destOrd="0" presId="urn:microsoft.com/office/officeart/2005/8/layout/matrix1"/>
    <dgm:cxn modelId="{DE442AEC-1EC4-438A-9601-4FF04C3A0692}" srcId="{39B198BC-462A-4D73-8525-7847E6B6C109}" destId="{DFD4D17C-5BD6-4F48-B09B-E31B4F2DAAB2}" srcOrd="2" destOrd="0" parTransId="{43086C60-748A-42E4-A139-1670F5BD1358}" sibTransId="{F9FDF8BE-7446-4AAD-A63F-3071E01330DE}"/>
    <dgm:cxn modelId="{805CDAD7-FCEF-4605-B6D4-CD28C4FA491A}" type="presOf" srcId="{8DF1F64A-9D98-4777-8573-6A1DF8992A92}" destId="{0BD188EA-79A4-4D99-A327-42B806CEE280}" srcOrd="0" destOrd="0" presId="urn:microsoft.com/office/officeart/2005/8/layout/matrix1"/>
    <dgm:cxn modelId="{E143046D-14C5-4B4C-833D-73E31215BF9F}" srcId="{85DEBF22-C28A-4313-8286-FD03489CD44E}" destId="{39B198BC-462A-4D73-8525-7847E6B6C109}" srcOrd="0" destOrd="0" parTransId="{1D8D1278-B8A1-4501-A228-CFA7D84AA966}" sibTransId="{B3461624-2CE9-446A-8784-4001147D595E}"/>
    <dgm:cxn modelId="{377F815C-A319-43E9-A66A-5A75E3A16D5D}" type="presOf" srcId="{DFD4D17C-5BD6-4F48-B09B-E31B4F2DAAB2}" destId="{01EEF07A-D481-46E9-96DD-0C78A8318238}" srcOrd="1" destOrd="0" presId="urn:microsoft.com/office/officeart/2005/8/layout/matrix1"/>
    <dgm:cxn modelId="{E64556DC-B6E1-4472-86B3-4C67373BF48C}" type="presOf" srcId="{8DF1F64A-9D98-4777-8573-6A1DF8992A92}" destId="{9B38D41C-FFFC-49EA-8AFC-6958319B17F3}" srcOrd="1" destOrd="0" presId="urn:microsoft.com/office/officeart/2005/8/layout/matrix1"/>
    <dgm:cxn modelId="{C154F105-174F-40B0-B3DE-006B1FD4C940}" type="presOf" srcId="{0E310BE5-7CE3-4EAD-9E0F-89D023A1D9E3}" destId="{C1384506-73DE-45BF-8601-F4EE51651778}" srcOrd="0" destOrd="0" presId="urn:microsoft.com/office/officeart/2005/8/layout/matrix1"/>
    <dgm:cxn modelId="{F3252C48-5201-42CE-940D-4852C0E49C77}" srcId="{39B198BC-462A-4D73-8525-7847E6B6C109}" destId="{EC96DDA8-8A79-4126-9DC3-3F2792189C5B}" srcOrd="3" destOrd="0" parTransId="{BE7FE15D-731D-44EA-80A5-C6D767EA9863}" sibTransId="{3C1A81B4-0986-494B-A450-0C33ADF71B3A}"/>
    <dgm:cxn modelId="{5E20F36C-15A9-45D9-A01E-8865AA47C0B8}" type="presParOf" srcId="{1A1E2F14-76A9-434C-B4A5-DAC08359287A}" destId="{552D10DC-49BC-4044-8CB8-438B32804062}" srcOrd="0" destOrd="0" presId="urn:microsoft.com/office/officeart/2005/8/layout/matrix1"/>
    <dgm:cxn modelId="{50F297D5-98C7-48CE-A214-CF034BC45875}" type="presParOf" srcId="{552D10DC-49BC-4044-8CB8-438B32804062}" destId="{C1384506-73DE-45BF-8601-F4EE51651778}" srcOrd="0" destOrd="0" presId="urn:microsoft.com/office/officeart/2005/8/layout/matrix1"/>
    <dgm:cxn modelId="{17C52707-D29E-4C16-BC13-946764AD0EB5}" type="presParOf" srcId="{552D10DC-49BC-4044-8CB8-438B32804062}" destId="{7E0CB278-A704-4BB2-94D5-40A315C21EED}" srcOrd="1" destOrd="0" presId="urn:microsoft.com/office/officeart/2005/8/layout/matrix1"/>
    <dgm:cxn modelId="{23A62073-13D8-4D1D-B8D8-977011904E7C}" type="presParOf" srcId="{552D10DC-49BC-4044-8CB8-438B32804062}" destId="{0BD188EA-79A4-4D99-A327-42B806CEE280}" srcOrd="2" destOrd="0" presId="urn:microsoft.com/office/officeart/2005/8/layout/matrix1"/>
    <dgm:cxn modelId="{BE6D0ABF-A4B8-47C7-9746-42C6D32149FD}" type="presParOf" srcId="{552D10DC-49BC-4044-8CB8-438B32804062}" destId="{9B38D41C-FFFC-49EA-8AFC-6958319B17F3}" srcOrd="3" destOrd="0" presId="urn:microsoft.com/office/officeart/2005/8/layout/matrix1"/>
    <dgm:cxn modelId="{6E7A76B0-1CAC-4D07-80B0-E441FF0C60F6}" type="presParOf" srcId="{552D10DC-49BC-4044-8CB8-438B32804062}" destId="{E682302F-C32F-4238-8AB8-FA7CCD1A4F7D}" srcOrd="4" destOrd="0" presId="urn:microsoft.com/office/officeart/2005/8/layout/matrix1"/>
    <dgm:cxn modelId="{5EA7E507-15BC-4B68-8DB4-4EEFC420C668}" type="presParOf" srcId="{552D10DC-49BC-4044-8CB8-438B32804062}" destId="{01EEF07A-D481-46E9-96DD-0C78A8318238}" srcOrd="5" destOrd="0" presId="urn:microsoft.com/office/officeart/2005/8/layout/matrix1"/>
    <dgm:cxn modelId="{8B28CD87-D7A5-4EBF-A6D4-BE7C6D4DEFF6}" type="presParOf" srcId="{552D10DC-49BC-4044-8CB8-438B32804062}" destId="{06A4D702-C03C-4A8B-8192-4B2B68299087}" srcOrd="6" destOrd="0" presId="urn:microsoft.com/office/officeart/2005/8/layout/matrix1"/>
    <dgm:cxn modelId="{8E8C7F60-ECDB-4F3E-8A58-60FD8F968239}" type="presParOf" srcId="{552D10DC-49BC-4044-8CB8-438B32804062}" destId="{09EA1ECC-C646-41B4-91E7-35F43A188FA7}" srcOrd="7" destOrd="0" presId="urn:microsoft.com/office/officeart/2005/8/layout/matrix1"/>
    <dgm:cxn modelId="{4F89F884-0475-4CA1-AFEA-93841BE63D8A}" type="presParOf" srcId="{1A1E2F14-76A9-434C-B4A5-DAC08359287A}" destId="{03E593D4-78B6-4A79-8216-E4B92E871BC9}" srcOrd="1" destOrd="0" presId="urn:microsoft.com/office/officeart/2005/8/layout/matrix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50B25E3-8D0D-486C-9745-A5E454E14A9B}" type="doc">
      <dgm:prSet loTypeId="urn:microsoft.com/office/officeart/2005/8/layout/pyramid1" loCatId="pyramid" qsTypeId="urn:microsoft.com/office/officeart/2005/8/quickstyle/simple1" qsCatId="simple" csTypeId="urn:microsoft.com/office/officeart/2005/8/colors/colorful5" csCatId="colorful" phldr="1"/>
      <dgm:spPr/>
    </dgm:pt>
    <dgm:pt modelId="{1AEC4BFA-5A9E-403B-B4C1-BB4B88E40B49}">
      <dgm:prSet phldrT="[Text]" custT="1"/>
      <dgm:spPr/>
      <dgm:t>
        <a:bodyPr/>
        <a:lstStyle/>
        <a:p>
          <a:r>
            <a:rPr lang="en-US" sz="1600" dirty="0" smtClean="0"/>
            <a:t>                      </a:t>
          </a:r>
          <a:r>
            <a:rPr lang="en-US" sz="1600" dirty="0" smtClean="0">
              <a:solidFill>
                <a:schemeClr val="bg1"/>
              </a:solidFill>
            </a:rPr>
            <a:t>22 </a:t>
          </a:r>
        </a:p>
        <a:p>
          <a:r>
            <a:rPr lang="en-US" sz="1400" dirty="0" smtClean="0">
              <a:solidFill>
                <a:schemeClr val="bg1"/>
              </a:solidFill>
            </a:rPr>
            <a:t>Programs</a:t>
          </a:r>
          <a:endParaRPr lang="en-US" sz="1400" dirty="0">
            <a:solidFill>
              <a:schemeClr val="bg1"/>
            </a:solidFill>
          </a:endParaRPr>
        </a:p>
      </dgm:t>
    </dgm:pt>
    <dgm:pt modelId="{051A9318-4A0D-431D-B89F-43C7B1BFF68C}" type="parTrans" cxnId="{A9AAC8DC-73F2-4617-88FA-A8BC1E54579F}">
      <dgm:prSet/>
      <dgm:spPr/>
      <dgm:t>
        <a:bodyPr/>
        <a:lstStyle/>
        <a:p>
          <a:endParaRPr lang="en-US" sz="1600"/>
        </a:p>
      </dgm:t>
    </dgm:pt>
    <dgm:pt modelId="{29FA57D9-50F4-4BAB-A7F5-BA1C2E832F17}" type="sibTrans" cxnId="{A9AAC8DC-73F2-4617-88FA-A8BC1E54579F}">
      <dgm:prSet/>
      <dgm:spPr/>
      <dgm:t>
        <a:bodyPr/>
        <a:lstStyle/>
        <a:p>
          <a:endParaRPr lang="en-US" sz="1600"/>
        </a:p>
      </dgm:t>
    </dgm:pt>
    <dgm:pt modelId="{41EDA350-7A28-47E9-A11E-EE9F3F9D8E3D}">
      <dgm:prSet phldrT="[Text]" custT="1"/>
      <dgm:spPr/>
      <dgm:t>
        <a:bodyPr/>
        <a:lstStyle/>
        <a:p>
          <a:r>
            <a:rPr lang="en-US" sz="1600" dirty="0" smtClean="0"/>
            <a:t>37 Centers</a:t>
          </a:r>
        </a:p>
      </dgm:t>
    </dgm:pt>
    <dgm:pt modelId="{0560B6C2-9616-4F13-846E-72747F77CDBF}" type="parTrans" cxnId="{4244443E-EB93-4434-B274-0F03E8EF14AB}">
      <dgm:prSet/>
      <dgm:spPr/>
      <dgm:t>
        <a:bodyPr/>
        <a:lstStyle/>
        <a:p>
          <a:endParaRPr lang="en-US" sz="1600"/>
        </a:p>
      </dgm:t>
    </dgm:pt>
    <dgm:pt modelId="{F050C327-7FC3-41A7-84C2-ADBC9B38821D}" type="sibTrans" cxnId="{4244443E-EB93-4434-B274-0F03E8EF14AB}">
      <dgm:prSet/>
      <dgm:spPr/>
      <dgm:t>
        <a:bodyPr/>
        <a:lstStyle/>
        <a:p>
          <a:endParaRPr lang="en-US" sz="1600"/>
        </a:p>
      </dgm:t>
    </dgm:pt>
    <dgm:pt modelId="{DE24DA0A-2640-43A6-86EC-D46BB1DE99F9}">
      <dgm:prSet phldrT="[Text]" custT="1"/>
      <dgm:spPr/>
      <dgm:t>
        <a:bodyPr/>
        <a:lstStyle/>
        <a:p>
          <a:r>
            <a:rPr lang="en-US" sz="1600" dirty="0" smtClean="0"/>
            <a:t>800 (80 * 10)</a:t>
          </a:r>
        </a:p>
        <a:p>
          <a:r>
            <a:rPr lang="en-US" sz="1600" dirty="0" smtClean="0"/>
            <a:t>Children and Parents</a:t>
          </a:r>
          <a:endParaRPr lang="en-US" sz="1600" dirty="0"/>
        </a:p>
      </dgm:t>
    </dgm:pt>
    <dgm:pt modelId="{31B285CE-B103-401D-8468-4BA07C79B2B2}" type="parTrans" cxnId="{41487A10-3FE9-4ED6-96C7-7CA961BA7FAA}">
      <dgm:prSet/>
      <dgm:spPr/>
      <dgm:t>
        <a:bodyPr/>
        <a:lstStyle/>
        <a:p>
          <a:endParaRPr lang="en-US" sz="1600"/>
        </a:p>
      </dgm:t>
    </dgm:pt>
    <dgm:pt modelId="{D5C698AD-D97C-4CC0-AC61-849ED93D9321}" type="sibTrans" cxnId="{41487A10-3FE9-4ED6-96C7-7CA961BA7FAA}">
      <dgm:prSet/>
      <dgm:spPr/>
      <dgm:t>
        <a:bodyPr/>
        <a:lstStyle/>
        <a:p>
          <a:endParaRPr lang="en-US" sz="1600"/>
        </a:p>
      </dgm:t>
    </dgm:pt>
    <dgm:pt modelId="{A6DA5B5A-AF1B-46AD-9282-8EC1FC5C9835}">
      <dgm:prSet phldrT="[Text]" custT="1"/>
      <dgm:spPr>
        <a:solidFill>
          <a:schemeClr val="accent5">
            <a:lumMod val="75000"/>
          </a:schemeClr>
        </a:solidFill>
      </dgm:spPr>
      <dgm:t>
        <a:bodyPr/>
        <a:lstStyle/>
        <a:p>
          <a:r>
            <a:rPr lang="en-US" sz="1600" dirty="0" smtClean="0">
              <a:solidFill>
                <a:schemeClr val="bg1"/>
              </a:solidFill>
            </a:rPr>
            <a:t>80 Classrooms/Lead Teachers</a:t>
          </a:r>
          <a:endParaRPr lang="en-US" sz="1600" dirty="0">
            <a:solidFill>
              <a:schemeClr val="bg1"/>
            </a:solidFill>
          </a:endParaRPr>
        </a:p>
      </dgm:t>
    </dgm:pt>
    <dgm:pt modelId="{D2796839-A046-4F78-B991-635F877FE45B}" type="parTrans" cxnId="{810A48B1-9950-4C78-9326-F9748E7D7BF1}">
      <dgm:prSet/>
      <dgm:spPr/>
      <dgm:t>
        <a:bodyPr/>
        <a:lstStyle/>
        <a:p>
          <a:endParaRPr lang="en-US" sz="1600"/>
        </a:p>
      </dgm:t>
    </dgm:pt>
    <dgm:pt modelId="{931390C1-3F73-427A-ACB3-E9412A5D80E6}" type="sibTrans" cxnId="{810A48B1-9950-4C78-9326-F9748E7D7BF1}">
      <dgm:prSet/>
      <dgm:spPr/>
      <dgm:t>
        <a:bodyPr/>
        <a:lstStyle/>
        <a:p>
          <a:endParaRPr lang="en-US" sz="1600"/>
        </a:p>
      </dgm:t>
    </dgm:pt>
    <dgm:pt modelId="{07ACD01E-9BAD-4A0E-87C5-F35B0AEA2A35}" type="pres">
      <dgm:prSet presAssocID="{850B25E3-8D0D-486C-9745-A5E454E14A9B}" presName="Name0" presStyleCnt="0">
        <dgm:presLayoutVars>
          <dgm:dir/>
          <dgm:animLvl val="lvl"/>
          <dgm:resizeHandles val="exact"/>
        </dgm:presLayoutVars>
      </dgm:prSet>
      <dgm:spPr/>
    </dgm:pt>
    <dgm:pt modelId="{D7B881F3-A866-4A00-967F-F1A88462ADFE}" type="pres">
      <dgm:prSet presAssocID="{1AEC4BFA-5A9E-403B-B4C1-BB4B88E40B49}" presName="Name8" presStyleCnt="0"/>
      <dgm:spPr/>
    </dgm:pt>
    <dgm:pt modelId="{E4A73B05-F07F-414C-834B-8DE356604BE3}" type="pres">
      <dgm:prSet presAssocID="{1AEC4BFA-5A9E-403B-B4C1-BB4B88E40B49}" presName="level" presStyleLbl="node1" presStyleIdx="0" presStyleCnt="4">
        <dgm:presLayoutVars>
          <dgm:chMax val="1"/>
          <dgm:bulletEnabled val="1"/>
        </dgm:presLayoutVars>
      </dgm:prSet>
      <dgm:spPr/>
      <dgm:t>
        <a:bodyPr/>
        <a:lstStyle/>
        <a:p>
          <a:endParaRPr lang="en-US"/>
        </a:p>
      </dgm:t>
    </dgm:pt>
    <dgm:pt modelId="{9A40B93E-692B-4568-B9D9-DE8FE1BD4B63}" type="pres">
      <dgm:prSet presAssocID="{1AEC4BFA-5A9E-403B-B4C1-BB4B88E40B49}" presName="levelTx" presStyleLbl="revTx" presStyleIdx="0" presStyleCnt="0">
        <dgm:presLayoutVars>
          <dgm:chMax val="1"/>
          <dgm:bulletEnabled val="1"/>
        </dgm:presLayoutVars>
      </dgm:prSet>
      <dgm:spPr/>
      <dgm:t>
        <a:bodyPr/>
        <a:lstStyle/>
        <a:p>
          <a:endParaRPr lang="en-US"/>
        </a:p>
      </dgm:t>
    </dgm:pt>
    <dgm:pt modelId="{96209D20-8F51-4BFC-97BA-D82035954B1E}" type="pres">
      <dgm:prSet presAssocID="{41EDA350-7A28-47E9-A11E-EE9F3F9D8E3D}" presName="Name8" presStyleCnt="0"/>
      <dgm:spPr/>
    </dgm:pt>
    <dgm:pt modelId="{37D2D789-97E8-4F18-BA18-3ADE930B29EB}" type="pres">
      <dgm:prSet presAssocID="{41EDA350-7A28-47E9-A11E-EE9F3F9D8E3D}" presName="level" presStyleLbl="node1" presStyleIdx="1" presStyleCnt="4">
        <dgm:presLayoutVars>
          <dgm:chMax val="1"/>
          <dgm:bulletEnabled val="1"/>
        </dgm:presLayoutVars>
      </dgm:prSet>
      <dgm:spPr/>
      <dgm:t>
        <a:bodyPr/>
        <a:lstStyle/>
        <a:p>
          <a:endParaRPr lang="en-US"/>
        </a:p>
      </dgm:t>
    </dgm:pt>
    <dgm:pt modelId="{E92D4C5B-75E5-4CDA-8261-4B58D908C7D8}" type="pres">
      <dgm:prSet presAssocID="{41EDA350-7A28-47E9-A11E-EE9F3F9D8E3D}" presName="levelTx" presStyleLbl="revTx" presStyleIdx="0" presStyleCnt="0">
        <dgm:presLayoutVars>
          <dgm:chMax val="1"/>
          <dgm:bulletEnabled val="1"/>
        </dgm:presLayoutVars>
      </dgm:prSet>
      <dgm:spPr/>
      <dgm:t>
        <a:bodyPr/>
        <a:lstStyle/>
        <a:p>
          <a:endParaRPr lang="en-US"/>
        </a:p>
      </dgm:t>
    </dgm:pt>
    <dgm:pt modelId="{EF9E5A9A-06B6-4247-BEC2-3DA55B6CD9C7}" type="pres">
      <dgm:prSet presAssocID="{A6DA5B5A-AF1B-46AD-9282-8EC1FC5C9835}" presName="Name8" presStyleCnt="0"/>
      <dgm:spPr/>
    </dgm:pt>
    <dgm:pt modelId="{CCDB7693-7256-405D-AC7A-9D1844DF3896}" type="pres">
      <dgm:prSet presAssocID="{A6DA5B5A-AF1B-46AD-9282-8EC1FC5C9835}" presName="level" presStyleLbl="node1" presStyleIdx="2" presStyleCnt="4">
        <dgm:presLayoutVars>
          <dgm:chMax val="1"/>
          <dgm:bulletEnabled val="1"/>
        </dgm:presLayoutVars>
      </dgm:prSet>
      <dgm:spPr/>
      <dgm:t>
        <a:bodyPr/>
        <a:lstStyle/>
        <a:p>
          <a:endParaRPr lang="en-US"/>
        </a:p>
      </dgm:t>
    </dgm:pt>
    <dgm:pt modelId="{3FA041F0-2800-48DC-816C-D7BEB36D84FC}" type="pres">
      <dgm:prSet presAssocID="{A6DA5B5A-AF1B-46AD-9282-8EC1FC5C9835}" presName="levelTx" presStyleLbl="revTx" presStyleIdx="0" presStyleCnt="0">
        <dgm:presLayoutVars>
          <dgm:chMax val="1"/>
          <dgm:bulletEnabled val="1"/>
        </dgm:presLayoutVars>
      </dgm:prSet>
      <dgm:spPr/>
      <dgm:t>
        <a:bodyPr/>
        <a:lstStyle/>
        <a:p>
          <a:endParaRPr lang="en-US"/>
        </a:p>
      </dgm:t>
    </dgm:pt>
    <dgm:pt modelId="{0F2E3D4E-F199-4D8D-8E76-1BA49CE739B4}" type="pres">
      <dgm:prSet presAssocID="{DE24DA0A-2640-43A6-86EC-D46BB1DE99F9}" presName="Name8" presStyleCnt="0"/>
      <dgm:spPr/>
    </dgm:pt>
    <dgm:pt modelId="{42CC3FAC-3949-431E-B8E3-B3FAE5F15C66}" type="pres">
      <dgm:prSet presAssocID="{DE24DA0A-2640-43A6-86EC-D46BB1DE99F9}" presName="level" presStyleLbl="node1" presStyleIdx="3" presStyleCnt="4" custLinFactNeighborY="602">
        <dgm:presLayoutVars>
          <dgm:chMax val="1"/>
          <dgm:bulletEnabled val="1"/>
        </dgm:presLayoutVars>
      </dgm:prSet>
      <dgm:spPr/>
      <dgm:t>
        <a:bodyPr/>
        <a:lstStyle/>
        <a:p>
          <a:endParaRPr lang="en-US"/>
        </a:p>
      </dgm:t>
    </dgm:pt>
    <dgm:pt modelId="{A2740913-41A8-4AB4-B977-63E20A5C2190}" type="pres">
      <dgm:prSet presAssocID="{DE24DA0A-2640-43A6-86EC-D46BB1DE99F9}" presName="levelTx" presStyleLbl="revTx" presStyleIdx="0" presStyleCnt="0">
        <dgm:presLayoutVars>
          <dgm:chMax val="1"/>
          <dgm:bulletEnabled val="1"/>
        </dgm:presLayoutVars>
      </dgm:prSet>
      <dgm:spPr/>
      <dgm:t>
        <a:bodyPr/>
        <a:lstStyle/>
        <a:p>
          <a:endParaRPr lang="en-US"/>
        </a:p>
      </dgm:t>
    </dgm:pt>
  </dgm:ptLst>
  <dgm:cxnLst>
    <dgm:cxn modelId="{A9AAC8DC-73F2-4617-88FA-A8BC1E54579F}" srcId="{850B25E3-8D0D-486C-9745-A5E454E14A9B}" destId="{1AEC4BFA-5A9E-403B-B4C1-BB4B88E40B49}" srcOrd="0" destOrd="0" parTransId="{051A9318-4A0D-431D-B89F-43C7B1BFF68C}" sibTransId="{29FA57D9-50F4-4BAB-A7F5-BA1C2E832F17}"/>
    <dgm:cxn modelId="{372FBC50-B676-4BCC-8D92-0AF1FF7F5E77}" type="presOf" srcId="{A6DA5B5A-AF1B-46AD-9282-8EC1FC5C9835}" destId="{3FA041F0-2800-48DC-816C-D7BEB36D84FC}" srcOrd="1" destOrd="0" presId="urn:microsoft.com/office/officeart/2005/8/layout/pyramid1"/>
    <dgm:cxn modelId="{41487A10-3FE9-4ED6-96C7-7CA961BA7FAA}" srcId="{850B25E3-8D0D-486C-9745-A5E454E14A9B}" destId="{DE24DA0A-2640-43A6-86EC-D46BB1DE99F9}" srcOrd="3" destOrd="0" parTransId="{31B285CE-B103-401D-8468-4BA07C79B2B2}" sibTransId="{D5C698AD-D97C-4CC0-AC61-849ED93D9321}"/>
    <dgm:cxn modelId="{4244443E-EB93-4434-B274-0F03E8EF14AB}" srcId="{850B25E3-8D0D-486C-9745-A5E454E14A9B}" destId="{41EDA350-7A28-47E9-A11E-EE9F3F9D8E3D}" srcOrd="1" destOrd="0" parTransId="{0560B6C2-9616-4F13-846E-72747F77CDBF}" sibTransId="{F050C327-7FC3-41A7-84C2-ADBC9B38821D}"/>
    <dgm:cxn modelId="{F0A78EB0-9F23-41B7-AA64-8C4E07509B14}" type="presOf" srcId="{1AEC4BFA-5A9E-403B-B4C1-BB4B88E40B49}" destId="{E4A73B05-F07F-414C-834B-8DE356604BE3}" srcOrd="0" destOrd="0" presId="urn:microsoft.com/office/officeart/2005/8/layout/pyramid1"/>
    <dgm:cxn modelId="{F37762DC-AE84-4C73-A874-0404160199A8}" type="presOf" srcId="{DE24DA0A-2640-43A6-86EC-D46BB1DE99F9}" destId="{A2740913-41A8-4AB4-B977-63E20A5C2190}" srcOrd="1" destOrd="0" presId="urn:microsoft.com/office/officeart/2005/8/layout/pyramid1"/>
    <dgm:cxn modelId="{769E9475-B43A-487D-860C-408945E791B6}" type="presOf" srcId="{A6DA5B5A-AF1B-46AD-9282-8EC1FC5C9835}" destId="{CCDB7693-7256-405D-AC7A-9D1844DF3896}" srcOrd="0" destOrd="0" presId="urn:microsoft.com/office/officeart/2005/8/layout/pyramid1"/>
    <dgm:cxn modelId="{810A48B1-9950-4C78-9326-F9748E7D7BF1}" srcId="{850B25E3-8D0D-486C-9745-A5E454E14A9B}" destId="{A6DA5B5A-AF1B-46AD-9282-8EC1FC5C9835}" srcOrd="2" destOrd="0" parTransId="{D2796839-A046-4F78-B991-635F877FE45B}" sibTransId="{931390C1-3F73-427A-ACB3-E9412A5D80E6}"/>
    <dgm:cxn modelId="{E6130C62-FD21-4914-90AC-7581207F0B89}" type="presOf" srcId="{41EDA350-7A28-47E9-A11E-EE9F3F9D8E3D}" destId="{37D2D789-97E8-4F18-BA18-3ADE930B29EB}" srcOrd="0" destOrd="0" presId="urn:microsoft.com/office/officeart/2005/8/layout/pyramid1"/>
    <dgm:cxn modelId="{5B5D3870-12DC-4328-AEBB-84166A728740}" type="presOf" srcId="{1AEC4BFA-5A9E-403B-B4C1-BB4B88E40B49}" destId="{9A40B93E-692B-4568-B9D9-DE8FE1BD4B63}" srcOrd="1" destOrd="0" presId="urn:microsoft.com/office/officeart/2005/8/layout/pyramid1"/>
    <dgm:cxn modelId="{093211C8-CC77-4CF7-84DD-2842F916BA5F}" type="presOf" srcId="{41EDA350-7A28-47E9-A11E-EE9F3F9D8E3D}" destId="{E92D4C5B-75E5-4CDA-8261-4B58D908C7D8}" srcOrd="1" destOrd="0" presId="urn:microsoft.com/office/officeart/2005/8/layout/pyramid1"/>
    <dgm:cxn modelId="{979EC009-A98C-4395-A596-2D1ECBEAF21A}" type="presOf" srcId="{DE24DA0A-2640-43A6-86EC-D46BB1DE99F9}" destId="{42CC3FAC-3949-431E-B8E3-B3FAE5F15C66}" srcOrd="0" destOrd="0" presId="urn:microsoft.com/office/officeart/2005/8/layout/pyramid1"/>
    <dgm:cxn modelId="{2BECD6D3-95CA-4E09-BDEF-B493195AE83B}" type="presOf" srcId="{850B25E3-8D0D-486C-9745-A5E454E14A9B}" destId="{07ACD01E-9BAD-4A0E-87C5-F35B0AEA2A35}" srcOrd="0" destOrd="0" presId="urn:microsoft.com/office/officeart/2005/8/layout/pyramid1"/>
    <dgm:cxn modelId="{2BAFF396-C980-44CC-BD00-8E0C19E63D2A}" type="presParOf" srcId="{07ACD01E-9BAD-4A0E-87C5-F35B0AEA2A35}" destId="{D7B881F3-A866-4A00-967F-F1A88462ADFE}" srcOrd="0" destOrd="0" presId="urn:microsoft.com/office/officeart/2005/8/layout/pyramid1"/>
    <dgm:cxn modelId="{449990A0-B164-4795-92C8-961126E13DEA}" type="presParOf" srcId="{D7B881F3-A866-4A00-967F-F1A88462ADFE}" destId="{E4A73B05-F07F-414C-834B-8DE356604BE3}" srcOrd="0" destOrd="0" presId="urn:microsoft.com/office/officeart/2005/8/layout/pyramid1"/>
    <dgm:cxn modelId="{3ED6F7FD-4D7F-4A2A-BB2A-900EA54C7B8D}" type="presParOf" srcId="{D7B881F3-A866-4A00-967F-F1A88462ADFE}" destId="{9A40B93E-692B-4568-B9D9-DE8FE1BD4B63}" srcOrd="1" destOrd="0" presId="urn:microsoft.com/office/officeart/2005/8/layout/pyramid1"/>
    <dgm:cxn modelId="{33621FB9-B9A5-46AB-860A-8B8FB0552828}" type="presParOf" srcId="{07ACD01E-9BAD-4A0E-87C5-F35B0AEA2A35}" destId="{96209D20-8F51-4BFC-97BA-D82035954B1E}" srcOrd="1" destOrd="0" presId="urn:microsoft.com/office/officeart/2005/8/layout/pyramid1"/>
    <dgm:cxn modelId="{598384D1-7806-4D0E-ACB9-31CE15B74E76}" type="presParOf" srcId="{96209D20-8F51-4BFC-97BA-D82035954B1E}" destId="{37D2D789-97E8-4F18-BA18-3ADE930B29EB}" srcOrd="0" destOrd="0" presId="urn:microsoft.com/office/officeart/2005/8/layout/pyramid1"/>
    <dgm:cxn modelId="{3AABF460-6A5B-4014-AFA2-5ACC5F89E77B}" type="presParOf" srcId="{96209D20-8F51-4BFC-97BA-D82035954B1E}" destId="{E92D4C5B-75E5-4CDA-8261-4B58D908C7D8}" srcOrd="1" destOrd="0" presId="urn:microsoft.com/office/officeart/2005/8/layout/pyramid1"/>
    <dgm:cxn modelId="{E4825A44-AEC5-461B-84C0-16E89395F3C2}" type="presParOf" srcId="{07ACD01E-9BAD-4A0E-87C5-F35B0AEA2A35}" destId="{EF9E5A9A-06B6-4247-BEC2-3DA55B6CD9C7}" srcOrd="2" destOrd="0" presId="urn:microsoft.com/office/officeart/2005/8/layout/pyramid1"/>
    <dgm:cxn modelId="{4627D3E1-79C8-4A43-A290-17968DCF0AFA}" type="presParOf" srcId="{EF9E5A9A-06B6-4247-BEC2-3DA55B6CD9C7}" destId="{CCDB7693-7256-405D-AC7A-9D1844DF3896}" srcOrd="0" destOrd="0" presId="urn:microsoft.com/office/officeart/2005/8/layout/pyramid1"/>
    <dgm:cxn modelId="{298A79AD-7C6E-48A1-8A17-40EFBF7D0B9B}" type="presParOf" srcId="{EF9E5A9A-06B6-4247-BEC2-3DA55B6CD9C7}" destId="{3FA041F0-2800-48DC-816C-D7BEB36D84FC}" srcOrd="1" destOrd="0" presId="urn:microsoft.com/office/officeart/2005/8/layout/pyramid1"/>
    <dgm:cxn modelId="{8A1D7227-047A-48D1-8A74-1BD94409CFA2}" type="presParOf" srcId="{07ACD01E-9BAD-4A0E-87C5-F35B0AEA2A35}" destId="{0F2E3D4E-F199-4D8D-8E76-1BA49CE739B4}" srcOrd="3" destOrd="0" presId="urn:microsoft.com/office/officeart/2005/8/layout/pyramid1"/>
    <dgm:cxn modelId="{4EC2D308-9682-41E8-8773-700BD77CF1F2}" type="presParOf" srcId="{0F2E3D4E-F199-4D8D-8E76-1BA49CE739B4}" destId="{42CC3FAC-3949-431E-B8E3-B3FAE5F15C66}" srcOrd="0" destOrd="0" presId="urn:microsoft.com/office/officeart/2005/8/layout/pyramid1"/>
    <dgm:cxn modelId="{946CD2C8-4BD6-4C7A-9E9D-F4524162ABBD}" type="presParOf" srcId="{0F2E3D4E-F199-4D8D-8E76-1BA49CE739B4}" destId="{A2740913-41A8-4AB4-B977-63E20A5C2190}" srcOrd="1" destOrd="0" presId="urn:microsoft.com/office/officeart/2005/8/layout/pyramid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032B2CB-03C0-4098-9700-3450806EF3F3}" type="doc">
      <dgm:prSet loTypeId="urn:microsoft.com/office/officeart/2005/8/layout/hProcess11" loCatId="process" qsTypeId="urn:microsoft.com/office/officeart/2005/8/quickstyle/simple1" qsCatId="simple" csTypeId="urn:microsoft.com/office/officeart/2005/8/colors/accent1_2" csCatId="accent1" phldr="1"/>
      <dgm:spPr/>
    </dgm:pt>
    <dgm:pt modelId="{698D890E-D5D1-42EE-87FD-36786056064A}">
      <dgm:prSet phldrT="[Text]" custT="1"/>
      <dgm:spPr/>
      <dgm:t>
        <a:bodyPr/>
        <a:lstStyle/>
        <a:p>
          <a:r>
            <a:rPr lang="en-US" sz="1400" b="1" dirty="0" smtClean="0">
              <a:solidFill>
                <a:schemeClr val="tx2"/>
              </a:solidFill>
            </a:rPr>
            <a:t>Fall 2018</a:t>
          </a:r>
        </a:p>
        <a:p>
          <a:r>
            <a:rPr lang="en-US" sz="1400" dirty="0" smtClean="0"/>
            <a:t>Region XI Program Recruitment</a:t>
          </a:r>
          <a:endParaRPr lang="en-US" sz="1400" dirty="0"/>
        </a:p>
      </dgm:t>
    </dgm:pt>
    <dgm:pt modelId="{25BB1B3F-90F2-42BC-88F1-CC929A44DABB}" type="parTrans" cxnId="{41CBDA87-1D80-4797-ABC3-3442BDC5BF8F}">
      <dgm:prSet/>
      <dgm:spPr/>
      <dgm:t>
        <a:bodyPr/>
        <a:lstStyle/>
        <a:p>
          <a:endParaRPr lang="en-US"/>
        </a:p>
      </dgm:t>
    </dgm:pt>
    <dgm:pt modelId="{7EF9FCA4-603C-4EA5-8473-8E5481B00EE5}" type="sibTrans" cxnId="{41CBDA87-1D80-4797-ABC3-3442BDC5BF8F}">
      <dgm:prSet/>
      <dgm:spPr/>
      <dgm:t>
        <a:bodyPr/>
        <a:lstStyle/>
        <a:p>
          <a:endParaRPr lang="en-US"/>
        </a:p>
      </dgm:t>
    </dgm:pt>
    <dgm:pt modelId="{12E9795C-2508-40BF-A866-18DBFC909D38}">
      <dgm:prSet phldrT="[Text]" custT="1"/>
      <dgm:spPr/>
      <dgm:t>
        <a:bodyPr/>
        <a:lstStyle/>
        <a:p>
          <a:r>
            <a:rPr lang="en-US" sz="1400" b="1" dirty="0" smtClean="0">
              <a:solidFill>
                <a:schemeClr val="tx2"/>
              </a:solidFill>
            </a:rPr>
            <a:t>Fall 2019 </a:t>
          </a:r>
          <a:r>
            <a:rPr lang="en-US" sz="1400" dirty="0" smtClean="0">
              <a:solidFill>
                <a:schemeClr val="tx1"/>
              </a:solidFill>
            </a:rPr>
            <a:t>Child and Family Data </a:t>
          </a:r>
          <a:r>
            <a:rPr lang="en-US" sz="1400" dirty="0" smtClean="0"/>
            <a:t>Collection</a:t>
          </a:r>
          <a:endParaRPr lang="en-US" sz="1400" dirty="0"/>
        </a:p>
      </dgm:t>
    </dgm:pt>
    <dgm:pt modelId="{A8EF522A-57B9-468E-8E34-5A28F9CFA6E7}" type="parTrans" cxnId="{CCDDC1BF-D556-4474-8F52-14F1330DC1BA}">
      <dgm:prSet/>
      <dgm:spPr/>
      <dgm:t>
        <a:bodyPr/>
        <a:lstStyle/>
        <a:p>
          <a:endParaRPr lang="en-US"/>
        </a:p>
      </dgm:t>
    </dgm:pt>
    <dgm:pt modelId="{9A43E67B-6606-4032-BCD2-03C8FB97E189}" type="sibTrans" cxnId="{CCDDC1BF-D556-4474-8F52-14F1330DC1BA}">
      <dgm:prSet/>
      <dgm:spPr/>
      <dgm:t>
        <a:bodyPr/>
        <a:lstStyle/>
        <a:p>
          <a:endParaRPr lang="en-US"/>
        </a:p>
      </dgm:t>
    </dgm:pt>
    <dgm:pt modelId="{E0DF1F1B-705F-49F5-B5AA-2ADA2B640A8A}">
      <dgm:prSet phldrT="[Text]" custT="1"/>
      <dgm:spPr/>
      <dgm:t>
        <a:bodyPr/>
        <a:lstStyle/>
        <a:p>
          <a:r>
            <a:rPr lang="en-US" sz="1400" b="1" dirty="0" smtClean="0">
              <a:solidFill>
                <a:schemeClr val="tx2"/>
              </a:solidFill>
            </a:rPr>
            <a:t>Summer 2020</a:t>
          </a:r>
        </a:p>
        <a:p>
          <a:r>
            <a:rPr lang="en-US" sz="1400" dirty="0" smtClean="0"/>
            <a:t>Analysis and Reporting begin</a:t>
          </a:r>
          <a:endParaRPr lang="en-US" sz="1400" dirty="0"/>
        </a:p>
      </dgm:t>
    </dgm:pt>
    <dgm:pt modelId="{2CAACA20-C9C7-4CB2-8A12-B02E4053C0D9}" type="parTrans" cxnId="{C7AAE729-C4FD-4C9B-A7B4-41F2B7BD0D22}">
      <dgm:prSet/>
      <dgm:spPr/>
      <dgm:t>
        <a:bodyPr/>
        <a:lstStyle/>
        <a:p>
          <a:endParaRPr lang="en-US"/>
        </a:p>
      </dgm:t>
    </dgm:pt>
    <dgm:pt modelId="{0D920870-BDBF-4A8C-B3DC-078CC76FD20C}" type="sibTrans" cxnId="{C7AAE729-C4FD-4C9B-A7B4-41F2B7BD0D22}">
      <dgm:prSet/>
      <dgm:spPr/>
      <dgm:t>
        <a:bodyPr/>
        <a:lstStyle/>
        <a:p>
          <a:endParaRPr lang="en-US"/>
        </a:p>
      </dgm:t>
    </dgm:pt>
    <dgm:pt modelId="{22B6B2AC-55BC-4134-AD83-5AA90575C594}">
      <dgm:prSet phldrT="[Text]" custT="1"/>
      <dgm:spPr/>
      <dgm:t>
        <a:bodyPr/>
        <a:lstStyle/>
        <a:p>
          <a:r>
            <a:rPr lang="en-US" sz="1400" b="1" dirty="0" smtClean="0">
              <a:solidFill>
                <a:schemeClr val="tx2"/>
              </a:solidFill>
            </a:rPr>
            <a:t>2021 </a:t>
          </a:r>
          <a:r>
            <a:rPr lang="en-US" sz="1400" dirty="0" smtClean="0">
              <a:solidFill>
                <a:schemeClr val="tx1"/>
              </a:solidFill>
            </a:rPr>
            <a:t>Restricted use data available for qualified researchers</a:t>
          </a:r>
          <a:endParaRPr lang="en-US" sz="1400" dirty="0"/>
        </a:p>
      </dgm:t>
    </dgm:pt>
    <dgm:pt modelId="{9951D9C7-B5EF-429E-9E75-2866182C70B5}" type="parTrans" cxnId="{39874340-A92C-4F77-A64D-E8972C0F2405}">
      <dgm:prSet/>
      <dgm:spPr/>
      <dgm:t>
        <a:bodyPr/>
        <a:lstStyle/>
        <a:p>
          <a:endParaRPr lang="en-US"/>
        </a:p>
      </dgm:t>
    </dgm:pt>
    <dgm:pt modelId="{13AA042B-1521-4EDD-A547-BBFFAD02FD76}" type="sibTrans" cxnId="{39874340-A92C-4F77-A64D-E8972C0F2405}">
      <dgm:prSet/>
      <dgm:spPr/>
      <dgm:t>
        <a:bodyPr/>
        <a:lstStyle/>
        <a:p>
          <a:endParaRPr lang="en-US"/>
        </a:p>
      </dgm:t>
    </dgm:pt>
    <dgm:pt modelId="{A8F2A20E-0C72-4BE6-83C0-89117C7A465B}">
      <dgm:prSet phldrT="[Text]" custT="1"/>
      <dgm:spPr/>
      <dgm:t>
        <a:bodyPr/>
        <a:lstStyle/>
        <a:p>
          <a:r>
            <a:rPr lang="en-US" sz="1400" b="1" dirty="0" smtClean="0">
              <a:solidFill>
                <a:schemeClr val="tx2"/>
              </a:solidFill>
            </a:rPr>
            <a:t>Spring 2019 </a:t>
          </a:r>
          <a:r>
            <a:rPr lang="en-US" sz="1400" dirty="0" smtClean="0">
              <a:solidFill>
                <a:schemeClr val="tx1"/>
              </a:solidFill>
            </a:rPr>
            <a:t>Region XI P</a:t>
          </a:r>
          <a:r>
            <a:rPr lang="en-US" sz="1400" dirty="0" smtClean="0"/>
            <a:t>rogram Recruitment</a:t>
          </a:r>
          <a:endParaRPr lang="en-US" sz="1400" dirty="0"/>
        </a:p>
      </dgm:t>
    </dgm:pt>
    <dgm:pt modelId="{6A504E5C-04C9-4A8E-92A8-76415CDD87F4}" type="parTrans" cxnId="{55DD56B9-314E-425B-9A70-05BC62D43AFD}">
      <dgm:prSet/>
      <dgm:spPr/>
      <dgm:t>
        <a:bodyPr/>
        <a:lstStyle/>
        <a:p>
          <a:endParaRPr lang="en-US"/>
        </a:p>
      </dgm:t>
    </dgm:pt>
    <dgm:pt modelId="{FCFE2932-D247-4ACA-8EC0-3B25C59D2C2B}" type="sibTrans" cxnId="{55DD56B9-314E-425B-9A70-05BC62D43AFD}">
      <dgm:prSet/>
      <dgm:spPr/>
      <dgm:t>
        <a:bodyPr/>
        <a:lstStyle/>
        <a:p>
          <a:endParaRPr lang="en-US"/>
        </a:p>
      </dgm:t>
    </dgm:pt>
    <dgm:pt modelId="{60BF6569-67A8-45A5-8799-70F0A686DF59}">
      <dgm:prSet phldrT="[Text]" custT="1"/>
      <dgm:spPr/>
      <dgm:t>
        <a:bodyPr/>
        <a:lstStyle/>
        <a:p>
          <a:r>
            <a:rPr lang="en-US" sz="1400" b="1" dirty="0" smtClean="0">
              <a:solidFill>
                <a:schemeClr val="tx2"/>
              </a:solidFill>
            </a:rPr>
            <a:t>Spring 2020 </a:t>
          </a:r>
          <a:r>
            <a:rPr lang="en-US" sz="1400" dirty="0" smtClean="0"/>
            <a:t>Child, Family, Teacher, Classroom, and Program Data Collection </a:t>
          </a:r>
          <a:endParaRPr lang="en-US" sz="1400" dirty="0"/>
        </a:p>
      </dgm:t>
    </dgm:pt>
    <dgm:pt modelId="{248E8BEB-B393-4FB5-8D41-0E0798A00631}" type="parTrans" cxnId="{09DDA223-D632-4624-96EE-AAFC871C6FAC}">
      <dgm:prSet/>
      <dgm:spPr/>
      <dgm:t>
        <a:bodyPr/>
        <a:lstStyle/>
        <a:p>
          <a:endParaRPr lang="en-US"/>
        </a:p>
      </dgm:t>
    </dgm:pt>
    <dgm:pt modelId="{723464C0-1B45-43A0-B2EA-C26EB2FC9B04}" type="sibTrans" cxnId="{09DDA223-D632-4624-96EE-AAFC871C6FAC}">
      <dgm:prSet/>
      <dgm:spPr/>
      <dgm:t>
        <a:bodyPr/>
        <a:lstStyle/>
        <a:p>
          <a:endParaRPr lang="en-US"/>
        </a:p>
      </dgm:t>
    </dgm:pt>
    <dgm:pt modelId="{98EC5CC5-4BC5-45B8-9AFD-B3312C3CA09A}" type="pres">
      <dgm:prSet presAssocID="{7032B2CB-03C0-4098-9700-3450806EF3F3}" presName="Name0" presStyleCnt="0">
        <dgm:presLayoutVars>
          <dgm:dir/>
          <dgm:resizeHandles val="exact"/>
        </dgm:presLayoutVars>
      </dgm:prSet>
      <dgm:spPr/>
    </dgm:pt>
    <dgm:pt modelId="{54166710-C664-4508-9424-35300C6D221F}" type="pres">
      <dgm:prSet presAssocID="{7032B2CB-03C0-4098-9700-3450806EF3F3}" presName="arrow" presStyleLbl="bgShp" presStyleIdx="0" presStyleCnt="1"/>
      <dgm:spPr/>
    </dgm:pt>
    <dgm:pt modelId="{97738D64-16A1-49E8-8BE1-FBA2FEC578F6}" type="pres">
      <dgm:prSet presAssocID="{7032B2CB-03C0-4098-9700-3450806EF3F3}" presName="points" presStyleCnt="0"/>
      <dgm:spPr/>
    </dgm:pt>
    <dgm:pt modelId="{83221750-3057-4D5C-A720-183C738435B4}" type="pres">
      <dgm:prSet presAssocID="{698D890E-D5D1-42EE-87FD-36786056064A}" presName="compositeA" presStyleCnt="0"/>
      <dgm:spPr/>
    </dgm:pt>
    <dgm:pt modelId="{C0B81F78-6763-42D1-B46F-B0517C7E1E70}" type="pres">
      <dgm:prSet presAssocID="{698D890E-D5D1-42EE-87FD-36786056064A}" presName="textA" presStyleLbl="revTx" presStyleIdx="0" presStyleCnt="6" custScaleX="126862">
        <dgm:presLayoutVars>
          <dgm:bulletEnabled val="1"/>
        </dgm:presLayoutVars>
      </dgm:prSet>
      <dgm:spPr/>
      <dgm:t>
        <a:bodyPr/>
        <a:lstStyle/>
        <a:p>
          <a:endParaRPr lang="en-US"/>
        </a:p>
      </dgm:t>
    </dgm:pt>
    <dgm:pt modelId="{30EA7BA4-A448-475B-876F-CC2D57049ED2}" type="pres">
      <dgm:prSet presAssocID="{698D890E-D5D1-42EE-87FD-36786056064A}" presName="circleA" presStyleLbl="node1" presStyleIdx="0" presStyleCnt="6"/>
      <dgm:spPr/>
    </dgm:pt>
    <dgm:pt modelId="{5B5A8EB3-BC5E-4A30-9B8B-FDFA7644FF62}" type="pres">
      <dgm:prSet presAssocID="{698D890E-D5D1-42EE-87FD-36786056064A}" presName="spaceA" presStyleCnt="0"/>
      <dgm:spPr/>
    </dgm:pt>
    <dgm:pt modelId="{5A8A74E7-1420-4639-9F7E-0192E36C351D}" type="pres">
      <dgm:prSet presAssocID="{7EF9FCA4-603C-4EA5-8473-8E5481B00EE5}" presName="space" presStyleCnt="0"/>
      <dgm:spPr/>
    </dgm:pt>
    <dgm:pt modelId="{F0F4A6D4-01FB-44A8-927B-3F39D537F832}" type="pres">
      <dgm:prSet presAssocID="{A8F2A20E-0C72-4BE6-83C0-89117C7A465B}" presName="compositeB" presStyleCnt="0"/>
      <dgm:spPr/>
    </dgm:pt>
    <dgm:pt modelId="{2B65739C-D3B3-49BC-98A7-37A84974B983}" type="pres">
      <dgm:prSet presAssocID="{A8F2A20E-0C72-4BE6-83C0-89117C7A465B}" presName="textB" presStyleLbl="revTx" presStyleIdx="1" presStyleCnt="6" custScaleX="121216">
        <dgm:presLayoutVars>
          <dgm:bulletEnabled val="1"/>
        </dgm:presLayoutVars>
      </dgm:prSet>
      <dgm:spPr/>
      <dgm:t>
        <a:bodyPr/>
        <a:lstStyle/>
        <a:p>
          <a:endParaRPr lang="en-US"/>
        </a:p>
      </dgm:t>
    </dgm:pt>
    <dgm:pt modelId="{14AB9D8E-4D84-4707-80D0-CD8F76C1349F}" type="pres">
      <dgm:prSet presAssocID="{A8F2A20E-0C72-4BE6-83C0-89117C7A465B}" presName="circleB" presStyleLbl="node1" presStyleIdx="1" presStyleCnt="6"/>
      <dgm:spPr/>
    </dgm:pt>
    <dgm:pt modelId="{36CF0A31-EE68-4D94-872D-192C31F8967D}" type="pres">
      <dgm:prSet presAssocID="{A8F2A20E-0C72-4BE6-83C0-89117C7A465B}" presName="spaceB" presStyleCnt="0"/>
      <dgm:spPr/>
    </dgm:pt>
    <dgm:pt modelId="{D5367A47-CB93-4040-98E8-E38E3CC17F1F}" type="pres">
      <dgm:prSet presAssocID="{FCFE2932-D247-4ACA-8EC0-3B25C59D2C2B}" presName="space" presStyleCnt="0"/>
      <dgm:spPr/>
    </dgm:pt>
    <dgm:pt modelId="{22683CFD-56CF-432B-8E4F-FA8E9D12EFBE}" type="pres">
      <dgm:prSet presAssocID="{12E9795C-2508-40BF-A866-18DBFC909D38}" presName="compositeA" presStyleCnt="0"/>
      <dgm:spPr/>
    </dgm:pt>
    <dgm:pt modelId="{14B0CF35-4C37-43D8-96AD-1EC525C8D86F}" type="pres">
      <dgm:prSet presAssocID="{12E9795C-2508-40BF-A866-18DBFC909D38}" presName="textA" presStyleLbl="revTx" presStyleIdx="2" presStyleCnt="6">
        <dgm:presLayoutVars>
          <dgm:bulletEnabled val="1"/>
        </dgm:presLayoutVars>
      </dgm:prSet>
      <dgm:spPr/>
      <dgm:t>
        <a:bodyPr/>
        <a:lstStyle/>
        <a:p>
          <a:endParaRPr lang="en-US"/>
        </a:p>
      </dgm:t>
    </dgm:pt>
    <dgm:pt modelId="{FB5D9291-0720-41C5-BFA2-5BDA5823EE81}" type="pres">
      <dgm:prSet presAssocID="{12E9795C-2508-40BF-A866-18DBFC909D38}" presName="circleA" presStyleLbl="node1" presStyleIdx="2" presStyleCnt="6"/>
      <dgm:spPr/>
    </dgm:pt>
    <dgm:pt modelId="{FB8B9E0F-7741-464E-B42C-C5EE06A02E7B}" type="pres">
      <dgm:prSet presAssocID="{12E9795C-2508-40BF-A866-18DBFC909D38}" presName="spaceA" presStyleCnt="0"/>
      <dgm:spPr/>
    </dgm:pt>
    <dgm:pt modelId="{9AB9DE77-A264-4F58-827E-33CAF6100A9E}" type="pres">
      <dgm:prSet presAssocID="{9A43E67B-6606-4032-BCD2-03C8FB97E189}" presName="space" presStyleCnt="0"/>
      <dgm:spPr/>
    </dgm:pt>
    <dgm:pt modelId="{59CCBE78-194A-461B-AA9A-57029816CB1F}" type="pres">
      <dgm:prSet presAssocID="{60BF6569-67A8-45A5-8799-70F0A686DF59}" presName="compositeB" presStyleCnt="0"/>
      <dgm:spPr/>
    </dgm:pt>
    <dgm:pt modelId="{C6785FEA-3DC2-4F4D-83B6-230D6A50D68E}" type="pres">
      <dgm:prSet presAssocID="{60BF6569-67A8-45A5-8799-70F0A686DF59}" presName="textB" presStyleLbl="revTx" presStyleIdx="3" presStyleCnt="6" custScaleX="128633">
        <dgm:presLayoutVars>
          <dgm:bulletEnabled val="1"/>
        </dgm:presLayoutVars>
      </dgm:prSet>
      <dgm:spPr/>
      <dgm:t>
        <a:bodyPr/>
        <a:lstStyle/>
        <a:p>
          <a:endParaRPr lang="en-US"/>
        </a:p>
      </dgm:t>
    </dgm:pt>
    <dgm:pt modelId="{F1F4CA77-C200-4C82-B61C-80608D45764E}" type="pres">
      <dgm:prSet presAssocID="{60BF6569-67A8-45A5-8799-70F0A686DF59}" presName="circleB" presStyleLbl="node1" presStyleIdx="3" presStyleCnt="6"/>
      <dgm:spPr/>
    </dgm:pt>
    <dgm:pt modelId="{E729ED24-91CD-4A72-9FF6-9CF168FD1AF1}" type="pres">
      <dgm:prSet presAssocID="{60BF6569-67A8-45A5-8799-70F0A686DF59}" presName="spaceB" presStyleCnt="0"/>
      <dgm:spPr/>
    </dgm:pt>
    <dgm:pt modelId="{EECE4EFA-7774-4586-B6EB-04320C58961E}" type="pres">
      <dgm:prSet presAssocID="{723464C0-1B45-43A0-B2EA-C26EB2FC9B04}" presName="space" presStyleCnt="0"/>
      <dgm:spPr/>
    </dgm:pt>
    <dgm:pt modelId="{7DBCB4F3-56F2-4E00-AC89-4617A4738A2B}" type="pres">
      <dgm:prSet presAssocID="{E0DF1F1B-705F-49F5-B5AA-2ADA2B640A8A}" presName="compositeA" presStyleCnt="0"/>
      <dgm:spPr/>
    </dgm:pt>
    <dgm:pt modelId="{A7FBF84F-F120-43C6-8E98-11D9B9454794}" type="pres">
      <dgm:prSet presAssocID="{E0DF1F1B-705F-49F5-B5AA-2ADA2B640A8A}" presName="textA" presStyleLbl="revTx" presStyleIdx="4" presStyleCnt="6" custScaleX="148064">
        <dgm:presLayoutVars>
          <dgm:bulletEnabled val="1"/>
        </dgm:presLayoutVars>
      </dgm:prSet>
      <dgm:spPr/>
      <dgm:t>
        <a:bodyPr/>
        <a:lstStyle/>
        <a:p>
          <a:endParaRPr lang="en-US"/>
        </a:p>
      </dgm:t>
    </dgm:pt>
    <dgm:pt modelId="{DE126081-1E03-4B8B-BCF5-036DDF2EFF50}" type="pres">
      <dgm:prSet presAssocID="{E0DF1F1B-705F-49F5-B5AA-2ADA2B640A8A}" presName="circleA" presStyleLbl="node1" presStyleIdx="4" presStyleCnt="6"/>
      <dgm:spPr/>
    </dgm:pt>
    <dgm:pt modelId="{134FCF5B-0CEC-4732-B129-EBBCD8F6162F}" type="pres">
      <dgm:prSet presAssocID="{E0DF1F1B-705F-49F5-B5AA-2ADA2B640A8A}" presName="spaceA" presStyleCnt="0"/>
      <dgm:spPr/>
    </dgm:pt>
    <dgm:pt modelId="{55A21FA4-CE13-4131-B148-3016760F83D1}" type="pres">
      <dgm:prSet presAssocID="{0D920870-BDBF-4A8C-B3DC-078CC76FD20C}" presName="space" presStyleCnt="0"/>
      <dgm:spPr/>
    </dgm:pt>
    <dgm:pt modelId="{3AD1AF39-9A04-4173-A8F7-4AD13623CF07}" type="pres">
      <dgm:prSet presAssocID="{22B6B2AC-55BC-4134-AD83-5AA90575C594}" presName="compositeB" presStyleCnt="0"/>
      <dgm:spPr/>
    </dgm:pt>
    <dgm:pt modelId="{D4C6E7F5-BE89-4C97-A743-B956727F2BA3}" type="pres">
      <dgm:prSet presAssocID="{22B6B2AC-55BC-4134-AD83-5AA90575C594}" presName="textB" presStyleLbl="revTx" presStyleIdx="5" presStyleCnt="6" custScaleX="125493">
        <dgm:presLayoutVars>
          <dgm:bulletEnabled val="1"/>
        </dgm:presLayoutVars>
      </dgm:prSet>
      <dgm:spPr/>
      <dgm:t>
        <a:bodyPr/>
        <a:lstStyle/>
        <a:p>
          <a:endParaRPr lang="en-US"/>
        </a:p>
      </dgm:t>
    </dgm:pt>
    <dgm:pt modelId="{045A29C7-85E5-41FE-992D-42AD56E06A4E}" type="pres">
      <dgm:prSet presAssocID="{22B6B2AC-55BC-4134-AD83-5AA90575C594}" presName="circleB" presStyleLbl="node1" presStyleIdx="5" presStyleCnt="6"/>
      <dgm:spPr/>
    </dgm:pt>
    <dgm:pt modelId="{DF84C4FE-E9B7-491D-8CEF-0470008DFFE5}" type="pres">
      <dgm:prSet presAssocID="{22B6B2AC-55BC-4134-AD83-5AA90575C594}" presName="spaceB" presStyleCnt="0"/>
      <dgm:spPr/>
    </dgm:pt>
  </dgm:ptLst>
  <dgm:cxnLst>
    <dgm:cxn modelId="{C7AAE729-C4FD-4C9B-A7B4-41F2B7BD0D22}" srcId="{7032B2CB-03C0-4098-9700-3450806EF3F3}" destId="{E0DF1F1B-705F-49F5-B5AA-2ADA2B640A8A}" srcOrd="4" destOrd="0" parTransId="{2CAACA20-C9C7-4CB2-8A12-B02E4053C0D9}" sibTransId="{0D920870-BDBF-4A8C-B3DC-078CC76FD20C}"/>
    <dgm:cxn modelId="{55DD56B9-314E-425B-9A70-05BC62D43AFD}" srcId="{7032B2CB-03C0-4098-9700-3450806EF3F3}" destId="{A8F2A20E-0C72-4BE6-83C0-89117C7A465B}" srcOrd="1" destOrd="0" parTransId="{6A504E5C-04C9-4A8E-92A8-76415CDD87F4}" sibTransId="{FCFE2932-D247-4ACA-8EC0-3B25C59D2C2B}"/>
    <dgm:cxn modelId="{CCDDC1BF-D556-4474-8F52-14F1330DC1BA}" srcId="{7032B2CB-03C0-4098-9700-3450806EF3F3}" destId="{12E9795C-2508-40BF-A866-18DBFC909D38}" srcOrd="2" destOrd="0" parTransId="{A8EF522A-57B9-468E-8E34-5A28F9CFA6E7}" sibTransId="{9A43E67B-6606-4032-BCD2-03C8FB97E189}"/>
    <dgm:cxn modelId="{7342ABBA-6AD5-4243-8FB9-37A111B3B8E5}" type="presOf" srcId="{7032B2CB-03C0-4098-9700-3450806EF3F3}" destId="{98EC5CC5-4BC5-45B8-9AFD-B3312C3CA09A}" srcOrd="0" destOrd="0" presId="urn:microsoft.com/office/officeart/2005/8/layout/hProcess11"/>
    <dgm:cxn modelId="{8F9AFC06-B4F4-4BB3-919E-EEC18F74BB5D}" type="presOf" srcId="{22B6B2AC-55BC-4134-AD83-5AA90575C594}" destId="{D4C6E7F5-BE89-4C97-A743-B956727F2BA3}" srcOrd="0" destOrd="0" presId="urn:microsoft.com/office/officeart/2005/8/layout/hProcess11"/>
    <dgm:cxn modelId="{09DDA223-D632-4624-96EE-AAFC871C6FAC}" srcId="{7032B2CB-03C0-4098-9700-3450806EF3F3}" destId="{60BF6569-67A8-45A5-8799-70F0A686DF59}" srcOrd="3" destOrd="0" parTransId="{248E8BEB-B393-4FB5-8D41-0E0798A00631}" sibTransId="{723464C0-1B45-43A0-B2EA-C26EB2FC9B04}"/>
    <dgm:cxn modelId="{39874340-A92C-4F77-A64D-E8972C0F2405}" srcId="{7032B2CB-03C0-4098-9700-3450806EF3F3}" destId="{22B6B2AC-55BC-4134-AD83-5AA90575C594}" srcOrd="5" destOrd="0" parTransId="{9951D9C7-B5EF-429E-9E75-2866182C70B5}" sibTransId="{13AA042B-1521-4EDD-A547-BBFFAD02FD76}"/>
    <dgm:cxn modelId="{1BE18855-2732-4157-91D2-295151A5A1EC}" type="presOf" srcId="{698D890E-D5D1-42EE-87FD-36786056064A}" destId="{C0B81F78-6763-42D1-B46F-B0517C7E1E70}" srcOrd="0" destOrd="0" presId="urn:microsoft.com/office/officeart/2005/8/layout/hProcess11"/>
    <dgm:cxn modelId="{AFCEF818-4506-4CC5-8A16-6773726E097C}" type="presOf" srcId="{A8F2A20E-0C72-4BE6-83C0-89117C7A465B}" destId="{2B65739C-D3B3-49BC-98A7-37A84974B983}" srcOrd="0" destOrd="0" presId="urn:microsoft.com/office/officeart/2005/8/layout/hProcess11"/>
    <dgm:cxn modelId="{41CBDA87-1D80-4797-ABC3-3442BDC5BF8F}" srcId="{7032B2CB-03C0-4098-9700-3450806EF3F3}" destId="{698D890E-D5D1-42EE-87FD-36786056064A}" srcOrd="0" destOrd="0" parTransId="{25BB1B3F-90F2-42BC-88F1-CC929A44DABB}" sibTransId="{7EF9FCA4-603C-4EA5-8473-8E5481B00EE5}"/>
    <dgm:cxn modelId="{EDAA8C9E-7640-4E64-A0EA-CBA419D0BBDE}" type="presOf" srcId="{60BF6569-67A8-45A5-8799-70F0A686DF59}" destId="{C6785FEA-3DC2-4F4D-83B6-230D6A50D68E}" srcOrd="0" destOrd="0" presId="urn:microsoft.com/office/officeart/2005/8/layout/hProcess11"/>
    <dgm:cxn modelId="{56E357A4-91FA-49FA-9171-5EEC3739E71B}" type="presOf" srcId="{12E9795C-2508-40BF-A866-18DBFC909D38}" destId="{14B0CF35-4C37-43D8-96AD-1EC525C8D86F}" srcOrd="0" destOrd="0" presId="urn:microsoft.com/office/officeart/2005/8/layout/hProcess11"/>
    <dgm:cxn modelId="{6A986B6D-5E36-45E1-A8CA-A91A225C4FBE}" type="presOf" srcId="{E0DF1F1B-705F-49F5-B5AA-2ADA2B640A8A}" destId="{A7FBF84F-F120-43C6-8E98-11D9B9454794}" srcOrd="0" destOrd="0" presId="urn:microsoft.com/office/officeart/2005/8/layout/hProcess11"/>
    <dgm:cxn modelId="{04FBAA7B-F94E-4F50-809D-43A87B48AC4D}" type="presParOf" srcId="{98EC5CC5-4BC5-45B8-9AFD-B3312C3CA09A}" destId="{54166710-C664-4508-9424-35300C6D221F}" srcOrd="0" destOrd="0" presId="urn:microsoft.com/office/officeart/2005/8/layout/hProcess11"/>
    <dgm:cxn modelId="{FBAB6C19-A526-41CE-BD40-FB7CA8E13F6E}" type="presParOf" srcId="{98EC5CC5-4BC5-45B8-9AFD-B3312C3CA09A}" destId="{97738D64-16A1-49E8-8BE1-FBA2FEC578F6}" srcOrd="1" destOrd="0" presId="urn:microsoft.com/office/officeart/2005/8/layout/hProcess11"/>
    <dgm:cxn modelId="{0AEAE216-2C7E-4F61-8E45-67BCA8DE247C}" type="presParOf" srcId="{97738D64-16A1-49E8-8BE1-FBA2FEC578F6}" destId="{83221750-3057-4D5C-A720-183C738435B4}" srcOrd="0" destOrd="0" presId="urn:microsoft.com/office/officeart/2005/8/layout/hProcess11"/>
    <dgm:cxn modelId="{F80E7F0E-ABDA-4BC7-BFE8-8E4CF9188039}" type="presParOf" srcId="{83221750-3057-4D5C-A720-183C738435B4}" destId="{C0B81F78-6763-42D1-B46F-B0517C7E1E70}" srcOrd="0" destOrd="0" presId="urn:microsoft.com/office/officeart/2005/8/layout/hProcess11"/>
    <dgm:cxn modelId="{D6ED754D-F0F9-4B48-930D-78496B61514A}" type="presParOf" srcId="{83221750-3057-4D5C-A720-183C738435B4}" destId="{30EA7BA4-A448-475B-876F-CC2D57049ED2}" srcOrd="1" destOrd="0" presId="urn:microsoft.com/office/officeart/2005/8/layout/hProcess11"/>
    <dgm:cxn modelId="{E4373100-3103-4D67-AA37-4F6993424DD7}" type="presParOf" srcId="{83221750-3057-4D5C-A720-183C738435B4}" destId="{5B5A8EB3-BC5E-4A30-9B8B-FDFA7644FF62}" srcOrd="2" destOrd="0" presId="urn:microsoft.com/office/officeart/2005/8/layout/hProcess11"/>
    <dgm:cxn modelId="{4A09F48B-9E81-415E-AF48-9EC6D576C33B}" type="presParOf" srcId="{97738D64-16A1-49E8-8BE1-FBA2FEC578F6}" destId="{5A8A74E7-1420-4639-9F7E-0192E36C351D}" srcOrd="1" destOrd="0" presId="urn:microsoft.com/office/officeart/2005/8/layout/hProcess11"/>
    <dgm:cxn modelId="{5A74B310-3D59-4DB9-8929-9DBDC68F8470}" type="presParOf" srcId="{97738D64-16A1-49E8-8BE1-FBA2FEC578F6}" destId="{F0F4A6D4-01FB-44A8-927B-3F39D537F832}" srcOrd="2" destOrd="0" presId="urn:microsoft.com/office/officeart/2005/8/layout/hProcess11"/>
    <dgm:cxn modelId="{D5F7F262-F946-4E79-AC48-B14F5FEAA683}" type="presParOf" srcId="{F0F4A6D4-01FB-44A8-927B-3F39D537F832}" destId="{2B65739C-D3B3-49BC-98A7-37A84974B983}" srcOrd="0" destOrd="0" presId="urn:microsoft.com/office/officeart/2005/8/layout/hProcess11"/>
    <dgm:cxn modelId="{AC943A2E-4172-450E-A369-A6266A6FD6C8}" type="presParOf" srcId="{F0F4A6D4-01FB-44A8-927B-3F39D537F832}" destId="{14AB9D8E-4D84-4707-80D0-CD8F76C1349F}" srcOrd="1" destOrd="0" presId="urn:microsoft.com/office/officeart/2005/8/layout/hProcess11"/>
    <dgm:cxn modelId="{F3A3F8C6-4DD1-4DE1-B2A9-069FED40B4A6}" type="presParOf" srcId="{F0F4A6D4-01FB-44A8-927B-3F39D537F832}" destId="{36CF0A31-EE68-4D94-872D-192C31F8967D}" srcOrd="2" destOrd="0" presId="urn:microsoft.com/office/officeart/2005/8/layout/hProcess11"/>
    <dgm:cxn modelId="{B9B526BC-712D-473A-B7BC-20FDE92D0CCE}" type="presParOf" srcId="{97738D64-16A1-49E8-8BE1-FBA2FEC578F6}" destId="{D5367A47-CB93-4040-98E8-E38E3CC17F1F}" srcOrd="3" destOrd="0" presId="urn:microsoft.com/office/officeart/2005/8/layout/hProcess11"/>
    <dgm:cxn modelId="{1A9AC465-1D81-48B1-ACF3-E2E171A29975}" type="presParOf" srcId="{97738D64-16A1-49E8-8BE1-FBA2FEC578F6}" destId="{22683CFD-56CF-432B-8E4F-FA8E9D12EFBE}" srcOrd="4" destOrd="0" presId="urn:microsoft.com/office/officeart/2005/8/layout/hProcess11"/>
    <dgm:cxn modelId="{3ECF2EC1-0C5B-419A-AE6A-0C26BDDEAFDB}" type="presParOf" srcId="{22683CFD-56CF-432B-8E4F-FA8E9D12EFBE}" destId="{14B0CF35-4C37-43D8-96AD-1EC525C8D86F}" srcOrd="0" destOrd="0" presId="urn:microsoft.com/office/officeart/2005/8/layout/hProcess11"/>
    <dgm:cxn modelId="{97E3D23D-3982-446B-84F3-416102F050C3}" type="presParOf" srcId="{22683CFD-56CF-432B-8E4F-FA8E9D12EFBE}" destId="{FB5D9291-0720-41C5-BFA2-5BDA5823EE81}" srcOrd="1" destOrd="0" presId="urn:microsoft.com/office/officeart/2005/8/layout/hProcess11"/>
    <dgm:cxn modelId="{7A5326CE-5044-409F-9378-F12EF93B32B2}" type="presParOf" srcId="{22683CFD-56CF-432B-8E4F-FA8E9D12EFBE}" destId="{FB8B9E0F-7741-464E-B42C-C5EE06A02E7B}" srcOrd="2" destOrd="0" presId="urn:microsoft.com/office/officeart/2005/8/layout/hProcess11"/>
    <dgm:cxn modelId="{FD190E18-2927-4DC2-937C-4CA500BBEF53}" type="presParOf" srcId="{97738D64-16A1-49E8-8BE1-FBA2FEC578F6}" destId="{9AB9DE77-A264-4F58-827E-33CAF6100A9E}" srcOrd="5" destOrd="0" presId="urn:microsoft.com/office/officeart/2005/8/layout/hProcess11"/>
    <dgm:cxn modelId="{F6BAC8F4-47AA-4C6A-BBAB-62DEF3DF6952}" type="presParOf" srcId="{97738D64-16A1-49E8-8BE1-FBA2FEC578F6}" destId="{59CCBE78-194A-461B-AA9A-57029816CB1F}" srcOrd="6" destOrd="0" presId="urn:microsoft.com/office/officeart/2005/8/layout/hProcess11"/>
    <dgm:cxn modelId="{90F1087D-F7E5-4583-8980-147D063AD522}" type="presParOf" srcId="{59CCBE78-194A-461B-AA9A-57029816CB1F}" destId="{C6785FEA-3DC2-4F4D-83B6-230D6A50D68E}" srcOrd="0" destOrd="0" presId="urn:microsoft.com/office/officeart/2005/8/layout/hProcess11"/>
    <dgm:cxn modelId="{0B8FAF5C-8C4B-4DF1-953A-78594F85E5BF}" type="presParOf" srcId="{59CCBE78-194A-461B-AA9A-57029816CB1F}" destId="{F1F4CA77-C200-4C82-B61C-80608D45764E}" srcOrd="1" destOrd="0" presId="urn:microsoft.com/office/officeart/2005/8/layout/hProcess11"/>
    <dgm:cxn modelId="{96DA4129-52C2-4814-AABC-6846E7531E6A}" type="presParOf" srcId="{59CCBE78-194A-461B-AA9A-57029816CB1F}" destId="{E729ED24-91CD-4A72-9FF6-9CF168FD1AF1}" srcOrd="2" destOrd="0" presId="urn:microsoft.com/office/officeart/2005/8/layout/hProcess11"/>
    <dgm:cxn modelId="{5D837299-D7EC-4E2E-BC38-A71681748061}" type="presParOf" srcId="{97738D64-16A1-49E8-8BE1-FBA2FEC578F6}" destId="{EECE4EFA-7774-4586-B6EB-04320C58961E}" srcOrd="7" destOrd="0" presId="urn:microsoft.com/office/officeart/2005/8/layout/hProcess11"/>
    <dgm:cxn modelId="{CE5963DE-8469-426C-BC2E-CFE094F5812B}" type="presParOf" srcId="{97738D64-16A1-49E8-8BE1-FBA2FEC578F6}" destId="{7DBCB4F3-56F2-4E00-AC89-4617A4738A2B}" srcOrd="8" destOrd="0" presId="urn:microsoft.com/office/officeart/2005/8/layout/hProcess11"/>
    <dgm:cxn modelId="{8D82E5C8-8371-43B1-B935-85859AF9BBA6}" type="presParOf" srcId="{7DBCB4F3-56F2-4E00-AC89-4617A4738A2B}" destId="{A7FBF84F-F120-43C6-8E98-11D9B9454794}" srcOrd="0" destOrd="0" presId="urn:microsoft.com/office/officeart/2005/8/layout/hProcess11"/>
    <dgm:cxn modelId="{1F633403-5561-4522-988C-88051DA9D12F}" type="presParOf" srcId="{7DBCB4F3-56F2-4E00-AC89-4617A4738A2B}" destId="{DE126081-1E03-4B8B-BCF5-036DDF2EFF50}" srcOrd="1" destOrd="0" presId="urn:microsoft.com/office/officeart/2005/8/layout/hProcess11"/>
    <dgm:cxn modelId="{2D994C9C-43A6-41AC-94D6-DBC167A7CF26}" type="presParOf" srcId="{7DBCB4F3-56F2-4E00-AC89-4617A4738A2B}" destId="{134FCF5B-0CEC-4732-B129-EBBCD8F6162F}" srcOrd="2" destOrd="0" presId="urn:microsoft.com/office/officeart/2005/8/layout/hProcess11"/>
    <dgm:cxn modelId="{3DCD4922-CFA6-4B6D-9BDC-3209162C6F43}" type="presParOf" srcId="{97738D64-16A1-49E8-8BE1-FBA2FEC578F6}" destId="{55A21FA4-CE13-4131-B148-3016760F83D1}" srcOrd="9" destOrd="0" presId="urn:microsoft.com/office/officeart/2005/8/layout/hProcess11"/>
    <dgm:cxn modelId="{23E16836-2668-4F5A-A98A-72C57E5123C6}" type="presParOf" srcId="{97738D64-16A1-49E8-8BE1-FBA2FEC578F6}" destId="{3AD1AF39-9A04-4173-A8F7-4AD13623CF07}" srcOrd="10" destOrd="0" presId="urn:microsoft.com/office/officeart/2005/8/layout/hProcess11"/>
    <dgm:cxn modelId="{4C8C149A-1AA2-4308-A67A-2258651F9D49}" type="presParOf" srcId="{3AD1AF39-9A04-4173-A8F7-4AD13623CF07}" destId="{D4C6E7F5-BE89-4C97-A743-B956727F2BA3}" srcOrd="0" destOrd="0" presId="urn:microsoft.com/office/officeart/2005/8/layout/hProcess11"/>
    <dgm:cxn modelId="{13C7C565-81D2-4139-B83B-2E68FC4B596D}" type="presParOf" srcId="{3AD1AF39-9A04-4173-A8F7-4AD13623CF07}" destId="{045A29C7-85E5-41FE-992D-42AD56E06A4E}" srcOrd="1" destOrd="0" presId="urn:microsoft.com/office/officeart/2005/8/layout/hProcess11"/>
    <dgm:cxn modelId="{5862365B-4097-4E22-863A-8F3663EC49C6}" type="presParOf" srcId="{3AD1AF39-9A04-4173-A8F7-4AD13623CF07}" destId="{DF84C4FE-E9B7-491D-8CEF-0470008DFFE5}" srcOrd="2" destOrd="0" presId="urn:microsoft.com/office/officeart/2005/8/layout/hProcess1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2.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27137" cy="463571"/>
          </a:xfrm>
          <a:prstGeom prst="rect">
            <a:avLst/>
          </a:prstGeom>
        </p:spPr>
        <p:txBody>
          <a:bodyPr vert="horz" lIns="87927" tIns="43964" rIns="87927" bIns="43964" rtlCol="0"/>
          <a:lstStyle>
            <a:lvl1pPr algn="l">
              <a:defRPr sz="1200"/>
            </a:lvl1pPr>
          </a:lstStyle>
          <a:p>
            <a:endParaRPr lang="en-US" dirty="0"/>
          </a:p>
        </p:txBody>
      </p:sp>
      <p:sp>
        <p:nvSpPr>
          <p:cNvPr id="3" name="Date Placeholder 2"/>
          <p:cNvSpPr>
            <a:spLocks noGrp="1"/>
          </p:cNvSpPr>
          <p:nvPr>
            <p:ph type="dt" sz="quarter" idx="1"/>
          </p:nvPr>
        </p:nvSpPr>
        <p:spPr>
          <a:xfrm>
            <a:off x="3956348" y="1"/>
            <a:ext cx="3027137" cy="463571"/>
          </a:xfrm>
          <a:prstGeom prst="rect">
            <a:avLst/>
          </a:prstGeom>
        </p:spPr>
        <p:txBody>
          <a:bodyPr vert="horz" lIns="87927" tIns="43964" rIns="87927" bIns="43964" rtlCol="0"/>
          <a:lstStyle>
            <a:lvl1pPr algn="r">
              <a:defRPr sz="1200"/>
            </a:lvl1pPr>
          </a:lstStyle>
          <a:p>
            <a:fld id="{ED3DB51F-871B-4155-B233-4664C9E6F7F1}" type="datetimeFigureOut">
              <a:rPr lang="en-US" smtClean="0"/>
              <a:pPr/>
              <a:t>2/12/2018</a:t>
            </a:fld>
            <a:endParaRPr lang="en-US" dirty="0"/>
          </a:p>
        </p:txBody>
      </p:sp>
      <p:sp>
        <p:nvSpPr>
          <p:cNvPr id="4" name="Footer Placeholder 3"/>
          <p:cNvSpPr>
            <a:spLocks noGrp="1"/>
          </p:cNvSpPr>
          <p:nvPr>
            <p:ph type="ftr" sz="quarter" idx="2"/>
          </p:nvPr>
        </p:nvSpPr>
        <p:spPr>
          <a:xfrm>
            <a:off x="1" y="8818596"/>
            <a:ext cx="3027137" cy="463571"/>
          </a:xfrm>
          <a:prstGeom prst="rect">
            <a:avLst/>
          </a:prstGeom>
        </p:spPr>
        <p:txBody>
          <a:bodyPr vert="horz" lIns="87927" tIns="43964" rIns="87927" bIns="43964"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56348" y="8818596"/>
            <a:ext cx="3027137" cy="463571"/>
          </a:xfrm>
          <a:prstGeom prst="rect">
            <a:avLst/>
          </a:prstGeom>
        </p:spPr>
        <p:txBody>
          <a:bodyPr vert="horz" lIns="87927" tIns="43964" rIns="87927" bIns="43964" rtlCol="0" anchor="b"/>
          <a:lstStyle>
            <a:lvl1pPr algn="r">
              <a:defRPr sz="1200"/>
            </a:lvl1pPr>
          </a:lstStyle>
          <a:p>
            <a:fld id="{95F12CEE-A5FA-479C-B552-050C7AA617A8}" type="slidenum">
              <a:rPr lang="en-US" smtClean="0"/>
              <a:pPr/>
              <a:t>‹#›</a:t>
            </a:fld>
            <a:endParaRPr lang="en-US" dirty="0"/>
          </a:p>
        </p:txBody>
      </p:sp>
    </p:spTree>
    <p:extLst>
      <p:ext uri="{BB962C8B-B14F-4D97-AF65-F5344CB8AC3E}">
        <p14:creationId xmlns:p14="http://schemas.microsoft.com/office/powerpoint/2010/main" val="17707215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4185"/>
          </a:xfrm>
          <a:prstGeom prst="rect">
            <a:avLst/>
          </a:prstGeom>
        </p:spPr>
        <p:txBody>
          <a:bodyPr vert="horz" lIns="92948" tIns="46474" rIns="92948" bIns="46474" rtlCol="0"/>
          <a:lstStyle>
            <a:lvl1pPr algn="l">
              <a:defRPr sz="1300"/>
            </a:lvl1pPr>
          </a:lstStyle>
          <a:p>
            <a:endParaRPr lang="en-US" dirty="0"/>
          </a:p>
        </p:txBody>
      </p:sp>
      <p:sp>
        <p:nvSpPr>
          <p:cNvPr id="3" name="Date Placeholder 2"/>
          <p:cNvSpPr>
            <a:spLocks noGrp="1"/>
          </p:cNvSpPr>
          <p:nvPr>
            <p:ph type="dt" idx="1"/>
          </p:nvPr>
        </p:nvSpPr>
        <p:spPr>
          <a:xfrm>
            <a:off x="3956551" y="0"/>
            <a:ext cx="3026833" cy="464185"/>
          </a:xfrm>
          <a:prstGeom prst="rect">
            <a:avLst/>
          </a:prstGeom>
        </p:spPr>
        <p:txBody>
          <a:bodyPr vert="horz" lIns="92948" tIns="46474" rIns="92948" bIns="46474" rtlCol="0"/>
          <a:lstStyle>
            <a:lvl1pPr algn="r">
              <a:defRPr sz="1300"/>
            </a:lvl1pPr>
          </a:lstStyle>
          <a:p>
            <a:fld id="{68625A87-4072-4B5E-B8AF-E5E84BADA072}" type="datetimeFigureOut">
              <a:rPr lang="en-US" smtClean="0"/>
              <a:pPr/>
              <a:t>2/12/2018</a:t>
            </a:fld>
            <a:endParaRPr lang="en-US" dirty="0"/>
          </a:p>
        </p:txBody>
      </p:sp>
      <p:sp>
        <p:nvSpPr>
          <p:cNvPr id="4" name="Slide Image Placeholder 3"/>
          <p:cNvSpPr>
            <a:spLocks noGrp="1" noRot="1" noChangeAspect="1"/>
          </p:cNvSpPr>
          <p:nvPr>
            <p:ph type="sldImg" idx="2"/>
          </p:nvPr>
        </p:nvSpPr>
        <p:spPr>
          <a:xfrm>
            <a:off x="1171575" y="696913"/>
            <a:ext cx="4641850" cy="3481387"/>
          </a:xfrm>
          <a:prstGeom prst="rect">
            <a:avLst/>
          </a:prstGeom>
          <a:noFill/>
          <a:ln w="12700">
            <a:solidFill>
              <a:prstClr val="black"/>
            </a:solidFill>
          </a:ln>
        </p:spPr>
        <p:txBody>
          <a:bodyPr vert="horz" lIns="92948" tIns="46474" rIns="92948" bIns="46474" rtlCol="0" anchor="ctr"/>
          <a:lstStyle/>
          <a:p>
            <a:endParaRPr lang="en-US" dirty="0"/>
          </a:p>
        </p:txBody>
      </p:sp>
      <p:sp>
        <p:nvSpPr>
          <p:cNvPr id="5" name="Notes Placeholder 4"/>
          <p:cNvSpPr>
            <a:spLocks noGrp="1"/>
          </p:cNvSpPr>
          <p:nvPr>
            <p:ph type="body" sz="quarter" idx="3"/>
          </p:nvPr>
        </p:nvSpPr>
        <p:spPr>
          <a:xfrm>
            <a:off x="698500" y="4409758"/>
            <a:ext cx="5588000" cy="4177665"/>
          </a:xfrm>
          <a:prstGeom prst="rect">
            <a:avLst/>
          </a:prstGeom>
        </p:spPr>
        <p:txBody>
          <a:bodyPr vert="horz" lIns="92948" tIns="46474" rIns="92948" bIns="4647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17904"/>
            <a:ext cx="3026833" cy="464185"/>
          </a:xfrm>
          <a:prstGeom prst="rect">
            <a:avLst/>
          </a:prstGeom>
        </p:spPr>
        <p:txBody>
          <a:bodyPr vert="horz" lIns="92948" tIns="46474" rIns="92948" bIns="46474" rtlCol="0" anchor="b"/>
          <a:lstStyle>
            <a:lvl1pPr algn="l">
              <a:defRPr sz="1300"/>
            </a:lvl1pPr>
          </a:lstStyle>
          <a:p>
            <a:endParaRPr lang="en-US" dirty="0"/>
          </a:p>
        </p:txBody>
      </p:sp>
      <p:sp>
        <p:nvSpPr>
          <p:cNvPr id="7" name="Slide Number Placeholder 6"/>
          <p:cNvSpPr>
            <a:spLocks noGrp="1"/>
          </p:cNvSpPr>
          <p:nvPr>
            <p:ph type="sldNum" sz="quarter" idx="5"/>
          </p:nvPr>
        </p:nvSpPr>
        <p:spPr>
          <a:xfrm>
            <a:off x="3956551" y="8817904"/>
            <a:ext cx="3026833" cy="464185"/>
          </a:xfrm>
          <a:prstGeom prst="rect">
            <a:avLst/>
          </a:prstGeom>
        </p:spPr>
        <p:txBody>
          <a:bodyPr vert="horz" lIns="92948" tIns="46474" rIns="92948" bIns="46474" rtlCol="0" anchor="b"/>
          <a:lstStyle>
            <a:lvl1pPr algn="r">
              <a:defRPr sz="1300"/>
            </a:lvl1pPr>
          </a:lstStyle>
          <a:p>
            <a:fld id="{A0414D0B-94A4-4D99-B301-330B4C2A41DC}" type="slidenum">
              <a:rPr lang="en-US" smtClean="0"/>
              <a:pPr/>
              <a:t>‹#›</a:t>
            </a:fld>
            <a:endParaRPr lang="en-US" dirty="0"/>
          </a:p>
        </p:txBody>
      </p:sp>
    </p:spTree>
    <p:extLst>
      <p:ext uri="{BB962C8B-B14F-4D97-AF65-F5344CB8AC3E}">
        <p14:creationId xmlns:p14="http://schemas.microsoft.com/office/powerpoint/2010/main" val="799238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414D0B-94A4-4D99-B301-330B4C2A41DC}" type="slidenum">
              <a:rPr lang="en-US" smtClean="0"/>
              <a:pPr/>
              <a:t>1</a:t>
            </a:fld>
            <a:endParaRPr lang="en-US" dirty="0"/>
          </a:p>
        </p:txBody>
      </p:sp>
    </p:spTree>
    <p:extLst>
      <p:ext uri="{BB962C8B-B14F-4D97-AF65-F5344CB8AC3E}">
        <p14:creationId xmlns:p14="http://schemas.microsoft.com/office/powerpoint/2010/main" val="42426324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414D0B-94A4-4D99-B301-330B4C2A41DC}" type="slidenum">
              <a:rPr lang="en-US" smtClean="0"/>
              <a:pPr/>
              <a:t>10</a:t>
            </a:fld>
            <a:endParaRPr lang="en-US" dirty="0"/>
          </a:p>
        </p:txBody>
      </p:sp>
    </p:spTree>
    <p:extLst>
      <p:ext uri="{BB962C8B-B14F-4D97-AF65-F5344CB8AC3E}">
        <p14:creationId xmlns:p14="http://schemas.microsoft.com/office/powerpoint/2010/main" val="31661062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E2BDF85-4C0F-4E51-A5AF-AE4DA11908BA}" type="slidenum">
              <a:rPr lang="en-US" smtClean="0"/>
              <a:pPr/>
              <a:t>11</a:t>
            </a:fld>
            <a:endParaRPr lang="en-US" dirty="0"/>
          </a:p>
        </p:txBody>
      </p:sp>
    </p:spTree>
    <p:extLst>
      <p:ext uri="{BB962C8B-B14F-4D97-AF65-F5344CB8AC3E}">
        <p14:creationId xmlns:p14="http://schemas.microsoft.com/office/powerpoint/2010/main" val="30908166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414D0B-94A4-4D99-B301-330B4C2A41DC}" type="slidenum">
              <a:rPr lang="en-US" smtClean="0"/>
              <a:pPr/>
              <a:t>12</a:t>
            </a:fld>
            <a:endParaRPr lang="en-US" dirty="0"/>
          </a:p>
        </p:txBody>
      </p:sp>
    </p:spTree>
    <p:extLst>
      <p:ext uri="{BB962C8B-B14F-4D97-AF65-F5344CB8AC3E}">
        <p14:creationId xmlns:p14="http://schemas.microsoft.com/office/powerpoint/2010/main" val="38106818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414D0B-94A4-4D99-B301-330B4C2A41DC}" type="slidenum">
              <a:rPr lang="en-US" smtClean="0"/>
              <a:pPr/>
              <a:t>13</a:t>
            </a:fld>
            <a:endParaRPr lang="en-US" dirty="0"/>
          </a:p>
        </p:txBody>
      </p:sp>
    </p:spTree>
    <p:extLst>
      <p:ext uri="{BB962C8B-B14F-4D97-AF65-F5344CB8AC3E}">
        <p14:creationId xmlns:p14="http://schemas.microsoft.com/office/powerpoint/2010/main" val="8647752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414D0B-94A4-4D99-B301-330B4C2A41DC}" type="slidenum">
              <a:rPr lang="en-US" smtClean="0"/>
              <a:pPr/>
              <a:t>14</a:t>
            </a:fld>
            <a:endParaRPr lang="en-US" dirty="0"/>
          </a:p>
        </p:txBody>
      </p:sp>
    </p:spTree>
    <p:extLst>
      <p:ext uri="{BB962C8B-B14F-4D97-AF65-F5344CB8AC3E}">
        <p14:creationId xmlns:p14="http://schemas.microsoft.com/office/powerpoint/2010/main" val="33652849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study will support estimates of </a:t>
            </a:r>
            <a:r>
              <a:rPr lang="en-US" i="1" baseline="0" dirty="0" smtClean="0"/>
              <a:t>children</a:t>
            </a:r>
            <a:r>
              <a:rPr lang="en-US" baseline="0" dirty="0" smtClean="0"/>
              <a:t>. For example, that means we can report the percentage of children’s teachers who have a Bachelor’s degree. We cannot report the percentage of teachers who have a Bachelor’s degree.</a:t>
            </a:r>
            <a:endParaRPr lang="en-US" dirty="0"/>
          </a:p>
        </p:txBody>
      </p:sp>
      <p:sp>
        <p:nvSpPr>
          <p:cNvPr id="4" name="Slide Number Placeholder 3"/>
          <p:cNvSpPr>
            <a:spLocks noGrp="1"/>
          </p:cNvSpPr>
          <p:nvPr>
            <p:ph type="sldNum" sz="quarter" idx="10"/>
          </p:nvPr>
        </p:nvSpPr>
        <p:spPr/>
        <p:txBody>
          <a:bodyPr/>
          <a:lstStyle/>
          <a:p>
            <a:fld id="{A0414D0B-94A4-4D99-B301-330B4C2A41DC}" type="slidenum">
              <a:rPr lang="en-US" smtClean="0"/>
              <a:pPr/>
              <a:t>15</a:t>
            </a:fld>
            <a:endParaRPr lang="en-US" dirty="0"/>
          </a:p>
        </p:txBody>
      </p:sp>
    </p:spTree>
    <p:extLst>
      <p:ext uri="{BB962C8B-B14F-4D97-AF65-F5344CB8AC3E}">
        <p14:creationId xmlns:p14="http://schemas.microsoft.com/office/powerpoint/2010/main" val="13485974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414D0B-94A4-4D99-B301-330B4C2A41DC}" type="slidenum">
              <a:rPr lang="en-US" smtClean="0"/>
              <a:pPr/>
              <a:t>16</a:t>
            </a:fld>
            <a:endParaRPr lang="en-US" dirty="0"/>
          </a:p>
        </p:txBody>
      </p:sp>
    </p:spTree>
    <p:extLst>
      <p:ext uri="{BB962C8B-B14F-4D97-AF65-F5344CB8AC3E}">
        <p14:creationId xmlns:p14="http://schemas.microsoft.com/office/powerpoint/2010/main" val="87941282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414D0B-94A4-4D99-B301-330B4C2A41DC}" type="slidenum">
              <a:rPr lang="en-US" smtClean="0"/>
              <a:pPr/>
              <a:t>22</a:t>
            </a:fld>
            <a:endParaRPr lang="en-US" dirty="0"/>
          </a:p>
        </p:txBody>
      </p:sp>
    </p:spTree>
    <p:extLst>
      <p:ext uri="{BB962C8B-B14F-4D97-AF65-F5344CB8AC3E}">
        <p14:creationId xmlns:p14="http://schemas.microsoft.com/office/powerpoint/2010/main" val="62540190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414D0B-94A4-4D99-B301-330B4C2A41DC}" type="slidenum">
              <a:rPr lang="en-US" smtClean="0"/>
              <a:pPr/>
              <a:t>23</a:t>
            </a:fld>
            <a:endParaRPr lang="en-US" dirty="0"/>
          </a:p>
        </p:txBody>
      </p:sp>
    </p:spTree>
    <p:extLst>
      <p:ext uri="{BB962C8B-B14F-4D97-AF65-F5344CB8AC3E}">
        <p14:creationId xmlns:p14="http://schemas.microsoft.com/office/powerpoint/2010/main" val="59065990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414D0B-94A4-4D99-B301-330B4C2A41DC}" type="slidenum">
              <a:rPr lang="en-US" smtClean="0"/>
              <a:pPr/>
              <a:t>24</a:t>
            </a:fld>
            <a:endParaRPr lang="en-US" dirty="0"/>
          </a:p>
        </p:txBody>
      </p:sp>
    </p:spTree>
    <p:extLst>
      <p:ext uri="{BB962C8B-B14F-4D97-AF65-F5344CB8AC3E}">
        <p14:creationId xmlns:p14="http://schemas.microsoft.com/office/powerpoint/2010/main" val="1300534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414D0B-94A4-4D99-B301-330B4C2A41DC}" type="slidenum">
              <a:rPr lang="en-US" smtClean="0"/>
              <a:pPr/>
              <a:t>2</a:t>
            </a:fld>
            <a:endParaRPr lang="en-US" dirty="0"/>
          </a:p>
        </p:txBody>
      </p:sp>
    </p:spTree>
    <p:extLst>
      <p:ext uri="{BB962C8B-B14F-4D97-AF65-F5344CB8AC3E}">
        <p14:creationId xmlns:p14="http://schemas.microsoft.com/office/powerpoint/2010/main" val="63612007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414D0B-94A4-4D99-B301-330B4C2A41DC}" type="slidenum">
              <a:rPr lang="en-US" smtClean="0"/>
              <a:pPr/>
              <a:t>25</a:t>
            </a:fld>
            <a:endParaRPr lang="en-US" dirty="0"/>
          </a:p>
        </p:txBody>
      </p:sp>
    </p:spTree>
    <p:extLst>
      <p:ext uri="{BB962C8B-B14F-4D97-AF65-F5344CB8AC3E}">
        <p14:creationId xmlns:p14="http://schemas.microsoft.com/office/powerpoint/2010/main" val="157490027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would also be interested in hearing about what</a:t>
            </a:r>
            <a:r>
              <a:rPr lang="en-US" baseline="0" dirty="0" smtClean="0"/>
              <a:t> you think are the best ways to share findings.</a:t>
            </a:r>
            <a:endParaRPr lang="en-US" dirty="0"/>
          </a:p>
        </p:txBody>
      </p:sp>
      <p:sp>
        <p:nvSpPr>
          <p:cNvPr id="4" name="Slide Number Placeholder 3"/>
          <p:cNvSpPr>
            <a:spLocks noGrp="1"/>
          </p:cNvSpPr>
          <p:nvPr>
            <p:ph type="sldNum" sz="quarter" idx="10"/>
          </p:nvPr>
        </p:nvSpPr>
        <p:spPr/>
        <p:txBody>
          <a:bodyPr/>
          <a:lstStyle/>
          <a:p>
            <a:fld id="{A0414D0B-94A4-4D99-B301-330B4C2A41DC}" type="slidenum">
              <a:rPr lang="en-US" smtClean="0"/>
              <a:pPr/>
              <a:t>26</a:t>
            </a:fld>
            <a:endParaRPr lang="en-US" dirty="0"/>
          </a:p>
        </p:txBody>
      </p:sp>
    </p:spTree>
    <p:extLst>
      <p:ext uri="{BB962C8B-B14F-4D97-AF65-F5344CB8AC3E}">
        <p14:creationId xmlns:p14="http://schemas.microsoft.com/office/powerpoint/2010/main" val="301201278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414D0B-94A4-4D99-B301-330B4C2A41DC}" type="slidenum">
              <a:rPr lang="en-US" smtClean="0"/>
              <a:pPr/>
              <a:t>27</a:t>
            </a:fld>
            <a:endParaRPr lang="en-US" dirty="0"/>
          </a:p>
        </p:txBody>
      </p:sp>
    </p:spTree>
    <p:extLst>
      <p:ext uri="{BB962C8B-B14F-4D97-AF65-F5344CB8AC3E}">
        <p14:creationId xmlns:p14="http://schemas.microsoft.com/office/powerpoint/2010/main" val="32152160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3D313F-63BD-DA45-B361-F8C94543D256}" type="slidenum">
              <a:rPr lang="en-US" smtClean="0"/>
              <a:pPr/>
              <a:t>3</a:t>
            </a:fld>
            <a:endParaRPr lang="en-US" dirty="0"/>
          </a:p>
        </p:txBody>
      </p:sp>
    </p:spTree>
    <p:extLst>
      <p:ext uri="{BB962C8B-B14F-4D97-AF65-F5344CB8AC3E}">
        <p14:creationId xmlns:p14="http://schemas.microsoft.com/office/powerpoint/2010/main" val="112549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414D0B-94A4-4D99-B301-330B4C2A41DC}" type="slidenum">
              <a:rPr lang="en-US" smtClean="0"/>
              <a:pPr/>
              <a:t>4</a:t>
            </a:fld>
            <a:endParaRPr lang="en-US" dirty="0"/>
          </a:p>
        </p:txBody>
      </p:sp>
    </p:spTree>
    <p:extLst>
      <p:ext uri="{BB962C8B-B14F-4D97-AF65-F5344CB8AC3E}">
        <p14:creationId xmlns:p14="http://schemas.microsoft.com/office/powerpoint/2010/main" val="28438768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414D0B-94A4-4D99-B301-330B4C2A41DC}" type="slidenum">
              <a:rPr lang="en-US" smtClean="0"/>
              <a:pPr/>
              <a:t>5</a:t>
            </a:fld>
            <a:endParaRPr lang="en-US" dirty="0"/>
          </a:p>
        </p:txBody>
      </p:sp>
    </p:spTree>
    <p:extLst>
      <p:ext uri="{BB962C8B-B14F-4D97-AF65-F5344CB8AC3E}">
        <p14:creationId xmlns:p14="http://schemas.microsoft.com/office/powerpoint/2010/main" val="42492862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414D0B-94A4-4D99-B301-330B4C2A41DC}" type="slidenum">
              <a:rPr lang="en-US" smtClean="0"/>
              <a:pPr/>
              <a:t>6</a:t>
            </a:fld>
            <a:endParaRPr lang="en-US" dirty="0"/>
          </a:p>
        </p:txBody>
      </p:sp>
    </p:spTree>
    <p:extLst>
      <p:ext uri="{BB962C8B-B14F-4D97-AF65-F5344CB8AC3E}">
        <p14:creationId xmlns:p14="http://schemas.microsoft.com/office/powerpoint/2010/main" val="13609805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414D0B-94A4-4D99-B301-330B4C2A41DC}" type="slidenum">
              <a:rPr lang="en-US" smtClean="0"/>
              <a:pPr/>
              <a:t>7</a:t>
            </a:fld>
            <a:endParaRPr lang="en-US" dirty="0"/>
          </a:p>
        </p:txBody>
      </p:sp>
    </p:spTree>
    <p:extLst>
      <p:ext uri="{BB962C8B-B14F-4D97-AF65-F5344CB8AC3E}">
        <p14:creationId xmlns:p14="http://schemas.microsoft.com/office/powerpoint/2010/main" val="32459758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414D0B-94A4-4D99-B301-330B4C2A41DC}" type="slidenum">
              <a:rPr lang="en-US" smtClean="0"/>
              <a:pPr/>
              <a:t>8</a:t>
            </a:fld>
            <a:endParaRPr lang="en-US" dirty="0"/>
          </a:p>
        </p:txBody>
      </p:sp>
    </p:spTree>
    <p:extLst>
      <p:ext uri="{BB962C8B-B14F-4D97-AF65-F5344CB8AC3E}">
        <p14:creationId xmlns:p14="http://schemas.microsoft.com/office/powerpoint/2010/main" val="34089453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414D0B-94A4-4D99-B301-330B4C2A41DC}" type="slidenum">
              <a:rPr lang="en-US" smtClean="0"/>
              <a:pPr/>
              <a:t>9</a:t>
            </a:fld>
            <a:endParaRPr lang="en-US" dirty="0"/>
          </a:p>
        </p:txBody>
      </p:sp>
    </p:spTree>
    <p:extLst>
      <p:ext uri="{BB962C8B-B14F-4D97-AF65-F5344CB8AC3E}">
        <p14:creationId xmlns:p14="http://schemas.microsoft.com/office/powerpoint/2010/main" val="295320548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2995612" y="2130425"/>
            <a:ext cx="5809721" cy="1470025"/>
          </a:xfrm>
        </p:spPr>
        <p:txBody>
          <a:bodyPr>
            <a:normAutofit/>
          </a:bodyPr>
          <a:lstStyle>
            <a:lvl1pPr>
              <a:defRPr sz="2600" b="1" baseline="0">
                <a:solidFill>
                  <a:schemeClr val="tx1"/>
                </a:solidFill>
                <a:latin typeface="Arial Black" pitchFamily="34" charset="0"/>
                <a:cs typeface="Arial" pitchFamily="34" charset="0"/>
              </a:defRPr>
            </a:lvl1pPr>
          </a:lstStyle>
          <a:p>
            <a:r>
              <a:rPr lang="en-US" dirty="0" smtClean="0"/>
              <a:t>Presentation Title:</a:t>
            </a:r>
            <a:endParaRPr lang="en-US" dirty="0"/>
          </a:p>
        </p:txBody>
      </p:sp>
      <p:sp>
        <p:nvSpPr>
          <p:cNvPr id="3" name="Subtitle 2"/>
          <p:cNvSpPr>
            <a:spLocks noGrp="1"/>
          </p:cNvSpPr>
          <p:nvPr>
            <p:ph type="subTitle" idx="1" hasCustomPrompt="1"/>
          </p:nvPr>
        </p:nvSpPr>
        <p:spPr>
          <a:xfrm>
            <a:off x="2995612" y="3851910"/>
            <a:ext cx="5737862" cy="594788"/>
          </a:xfrm>
        </p:spPr>
        <p:txBody>
          <a:bodyPr lIns="0" tIns="0" rIns="0" bIns="0">
            <a:normAutofit/>
          </a:bodyPr>
          <a:lstStyle>
            <a:lvl1pPr marL="0" indent="0" algn="l">
              <a:buNone/>
              <a:defRPr sz="1500" baseline="0">
                <a:solidFill>
                  <a:schemeClr val="tx1"/>
                </a:solidFill>
                <a:latin typeface="Arial Black"/>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Presentation at the xxx Conference, city, state (location)</a:t>
            </a:r>
          </a:p>
        </p:txBody>
      </p:sp>
      <p:cxnSp>
        <p:nvCxnSpPr>
          <p:cNvPr id="5" name="Straight Connector 4"/>
          <p:cNvCxnSpPr/>
          <p:nvPr/>
        </p:nvCxnSpPr>
        <p:spPr>
          <a:xfrm>
            <a:off x="2988733" y="3717400"/>
            <a:ext cx="5334000" cy="1588"/>
          </a:xfrm>
          <a:prstGeom prst="line">
            <a:avLst/>
          </a:prstGeom>
          <a:ln w="3175" cap="flat" cmpd="sng" algn="ctr">
            <a:solidFill>
              <a:schemeClr val="tx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6" name="Straight Connector 5"/>
          <p:cNvCxnSpPr/>
          <p:nvPr/>
        </p:nvCxnSpPr>
        <p:spPr>
          <a:xfrm>
            <a:off x="2988733" y="4909075"/>
            <a:ext cx="5334000" cy="1588"/>
          </a:xfrm>
          <a:prstGeom prst="line">
            <a:avLst/>
          </a:prstGeom>
          <a:ln w="3175" cap="flat" cmpd="sng" algn="ctr">
            <a:solidFill>
              <a:schemeClr val="tx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12" name="Rectangle 11"/>
          <p:cNvSpPr/>
          <p:nvPr/>
        </p:nvSpPr>
        <p:spPr>
          <a:xfrm>
            <a:off x="228600" y="5791200"/>
            <a:ext cx="8686800" cy="745065"/>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13" name="Straight Connector 12"/>
          <p:cNvCxnSpPr/>
          <p:nvPr/>
        </p:nvCxnSpPr>
        <p:spPr>
          <a:xfrm>
            <a:off x="232120" y="6153679"/>
            <a:ext cx="8674812" cy="1588"/>
          </a:xfrm>
          <a:prstGeom prst="line">
            <a:avLst/>
          </a:prstGeom>
          <a:ln w="12700" cap="flat" cmpd="sng" algn="ctr">
            <a:solidFill>
              <a:srgbClr val="D2243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0" name="Text Placeholder 19"/>
          <p:cNvSpPr>
            <a:spLocks noGrp="1"/>
          </p:cNvSpPr>
          <p:nvPr>
            <p:ph type="body" sz="quarter" idx="10" hasCustomPrompt="1"/>
          </p:nvPr>
        </p:nvSpPr>
        <p:spPr>
          <a:xfrm>
            <a:off x="2915603" y="2411095"/>
            <a:ext cx="5806440" cy="914400"/>
          </a:xfrm>
        </p:spPr>
        <p:txBody>
          <a:bodyPr>
            <a:noAutofit/>
          </a:bodyPr>
          <a:lstStyle>
            <a:lvl1pPr>
              <a:buNone/>
              <a:defRPr sz="2600" b="0">
                <a:solidFill>
                  <a:schemeClr val="tx1"/>
                </a:solidFill>
                <a:latin typeface="Arial" pitchFamily="34" charset="0"/>
                <a:cs typeface="Arial" pitchFamily="34" charset="0"/>
              </a:defRPr>
            </a:lvl1pPr>
            <a:lvl2pPr>
              <a:defRPr sz="2600">
                <a:latin typeface="Arial" pitchFamily="34" charset="0"/>
                <a:cs typeface="Arial" pitchFamily="34" charset="0"/>
              </a:defRPr>
            </a:lvl2pPr>
            <a:lvl3pPr>
              <a:defRPr sz="2600">
                <a:latin typeface="Arial" pitchFamily="34" charset="0"/>
                <a:cs typeface="Arial" pitchFamily="34" charset="0"/>
              </a:defRPr>
            </a:lvl3pPr>
            <a:lvl4pPr>
              <a:defRPr sz="2600">
                <a:latin typeface="Arial" pitchFamily="34" charset="0"/>
                <a:cs typeface="Arial" pitchFamily="34" charset="0"/>
              </a:defRPr>
            </a:lvl4pPr>
            <a:lvl5pPr>
              <a:defRPr sz="2600">
                <a:latin typeface="Arial" pitchFamily="34" charset="0"/>
                <a:cs typeface="Arial" pitchFamily="34" charset="0"/>
              </a:defRPr>
            </a:lvl5pPr>
          </a:lstStyle>
          <a:p>
            <a:pPr lvl="0"/>
            <a:r>
              <a:rPr lang="en-US" dirty="0" smtClean="0"/>
              <a:t>Subtitle (after colon) in this font</a:t>
            </a:r>
            <a:endParaRPr lang="en-US" dirty="0"/>
          </a:p>
        </p:txBody>
      </p:sp>
      <p:sp>
        <p:nvSpPr>
          <p:cNvPr id="22" name="Text Placeholder 21"/>
          <p:cNvSpPr>
            <a:spLocks noGrp="1"/>
          </p:cNvSpPr>
          <p:nvPr>
            <p:ph type="body" sz="quarter" idx="11" hasCustomPrompt="1"/>
          </p:nvPr>
        </p:nvSpPr>
        <p:spPr>
          <a:xfrm>
            <a:off x="2898648" y="5132388"/>
            <a:ext cx="5806440" cy="914400"/>
          </a:xfrm>
        </p:spPr>
        <p:txBody>
          <a:bodyPr>
            <a:normAutofit/>
          </a:bodyPr>
          <a:lstStyle>
            <a:lvl1pPr>
              <a:spcBef>
                <a:spcPct val="20000"/>
              </a:spcBef>
              <a:buNone/>
              <a:defRPr sz="1600">
                <a:latin typeface="Arial" pitchFamily="34" charset="0"/>
                <a:cs typeface="Arial" pitchFamily="34" charset="0"/>
              </a:defRPr>
            </a:lvl1pPr>
          </a:lstStyle>
          <a:p>
            <a:pPr lvl="0">
              <a:spcBef>
                <a:spcPct val="20000"/>
              </a:spcBef>
            </a:pPr>
            <a:r>
              <a:rPr kumimoji="0" lang="en-US" sz="1600" u="none" strike="noStrike" kern="1200" cap="none" spc="0" normalizeH="0" baseline="0" noProof="0" dirty="0" smtClean="0">
                <a:ln>
                  <a:noFill/>
                </a:ln>
                <a:solidFill>
                  <a:schemeClr val="tx1"/>
                </a:solidFill>
                <a:effectLst/>
                <a:uLnTx/>
                <a:uFillTx/>
                <a:latin typeface="Arial"/>
                <a:ea typeface="+mn-ea"/>
                <a:cs typeface="Arial"/>
              </a:rPr>
              <a:t>Author • Author</a:t>
            </a:r>
            <a:r>
              <a:rPr lang="en-US" sz="1600" dirty="0" smtClean="0">
                <a:latin typeface="Arial"/>
                <a:cs typeface="Arial"/>
              </a:rPr>
              <a:t> • Author</a:t>
            </a:r>
            <a:endParaRPr kumimoji="0" lang="en-US" sz="1600" u="none" strike="noStrike" kern="1200" cap="none" spc="0" normalizeH="0" baseline="0" noProof="0" dirty="0" smtClean="0">
              <a:ln>
                <a:noFill/>
              </a:ln>
              <a:solidFill>
                <a:schemeClr val="tx1"/>
              </a:solidFill>
              <a:effectLst/>
              <a:uLnTx/>
              <a:uFillTx/>
              <a:latin typeface="Arial"/>
              <a:ea typeface="+mn-ea"/>
              <a:cs typeface="Arial"/>
            </a:endParaRPr>
          </a:p>
          <a:p>
            <a:pPr lvl="0">
              <a:spcBef>
                <a:spcPct val="20000"/>
              </a:spcBef>
            </a:pPr>
            <a:r>
              <a:rPr lang="en-US" sz="1600" dirty="0" smtClean="0">
                <a:latin typeface="Arial"/>
                <a:cs typeface="Arial"/>
              </a:rPr>
              <a:t>Author • Author • Author</a:t>
            </a:r>
            <a:endParaRPr kumimoji="0" lang="en-US" sz="1600" u="none" strike="noStrike" kern="1200" cap="none" spc="0" normalizeH="0" baseline="0" noProof="0" dirty="0" smtClean="0">
              <a:ln>
                <a:noFill/>
              </a:ln>
              <a:solidFill>
                <a:schemeClr val="tx1"/>
              </a:solidFill>
              <a:effectLst/>
              <a:uLnTx/>
              <a:uFillTx/>
              <a:latin typeface="Arial"/>
              <a:ea typeface="+mn-ea"/>
              <a:cs typeface="Arial"/>
            </a:endParaRPr>
          </a:p>
        </p:txBody>
      </p:sp>
      <p:sp>
        <p:nvSpPr>
          <p:cNvPr id="16" name="Text Placeholder 15"/>
          <p:cNvSpPr>
            <a:spLocks noGrp="1"/>
          </p:cNvSpPr>
          <p:nvPr>
            <p:ph type="body" sz="quarter" idx="12" hasCustomPrompt="1"/>
          </p:nvPr>
        </p:nvSpPr>
        <p:spPr>
          <a:xfrm>
            <a:off x="2896235" y="4610100"/>
            <a:ext cx="5859146" cy="335598"/>
          </a:xfrm>
        </p:spPr>
        <p:txBody>
          <a:bodyPr>
            <a:normAutofit/>
          </a:bodyPr>
          <a:lstStyle>
            <a:lvl1pPr>
              <a:buNone/>
              <a:defRPr sz="1500" baseline="0">
                <a:latin typeface="Arial Black" pitchFamily="34" charset="0"/>
              </a:defRPr>
            </a:lvl1pPr>
          </a:lstStyle>
          <a:p>
            <a:pPr lvl="0"/>
            <a:r>
              <a:rPr lang="en-US" dirty="0" smtClean="0"/>
              <a:t>Enter conference date</a:t>
            </a:r>
          </a:p>
        </p:txBody>
      </p:sp>
      <p:pic>
        <p:nvPicPr>
          <p:cNvPr id="14" name="Picture 2" descr="N:\Corporate\Communications\Images\logos\_Mathematica Policy Research Logo\Mathematica-logo-RGB.png"/>
          <p:cNvPicPr>
            <a:picLocks noChangeAspect="1" noChangeArrowheads="1"/>
          </p:cNvPicPr>
          <p:nvPr/>
        </p:nvPicPr>
        <p:blipFill>
          <a:blip r:embed="rId2"/>
          <a:srcRect/>
          <a:stretch>
            <a:fillRect/>
          </a:stretch>
        </p:blipFill>
        <p:spPr bwMode="auto">
          <a:xfrm>
            <a:off x="243840" y="207437"/>
            <a:ext cx="1764430" cy="584242"/>
          </a:xfrm>
          <a:prstGeom prst="rect">
            <a:avLst/>
          </a:prstGeom>
          <a:noFill/>
        </p:spPr>
      </p:pic>
    </p:spTree>
    <p:extLst>
      <p:ext uri="{BB962C8B-B14F-4D97-AF65-F5344CB8AC3E}">
        <p14:creationId xmlns:p14="http://schemas.microsoft.com/office/powerpoint/2010/main" val="11044351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633787"/>
            <a:ext cx="7772400" cy="1362075"/>
          </a:xfrm>
        </p:spPr>
        <p:txBody>
          <a:bodyPr anchor="t"/>
          <a:lstStyle>
            <a:lvl1pPr algn="l">
              <a:defRPr sz="40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722313" y="2133600"/>
            <a:ext cx="7772400" cy="1500187"/>
          </a:xfrm>
        </p:spPr>
        <p:txBody>
          <a:bodyPr anchor="b"/>
          <a:lstStyle>
            <a:lvl1pPr marL="0" indent="0">
              <a:buNone/>
              <a:defRPr sz="200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6400800" y="6416675"/>
            <a:ext cx="1981200" cy="365125"/>
          </a:xfrm>
          <a:prstGeom prst="rect">
            <a:avLst/>
          </a:prstGeom>
        </p:spPr>
        <p:txBody>
          <a:bodyPr/>
          <a:lstStyle/>
          <a:p>
            <a:fld id="{116AA3E9-648C-45F4-9A15-D631EABF10C8}" type="datetimeFigureOut">
              <a:rPr lang="en-US" smtClean="0"/>
              <a:pPr/>
              <a:t>2/12/2018</a:t>
            </a:fld>
            <a:endParaRPr lang="en-US" dirty="0"/>
          </a:p>
        </p:txBody>
      </p:sp>
      <p:sp>
        <p:nvSpPr>
          <p:cNvPr id="5" name="Footer Placeholder 4"/>
          <p:cNvSpPr>
            <a:spLocks noGrp="1"/>
          </p:cNvSpPr>
          <p:nvPr>
            <p:ph type="ftr" sz="quarter" idx="11"/>
          </p:nvPr>
        </p:nvSpPr>
        <p:spPr>
          <a:xfrm>
            <a:off x="228600" y="6416675"/>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458200" y="6416675"/>
            <a:ext cx="457200" cy="365125"/>
          </a:xfrm>
          <a:prstGeom prst="rect">
            <a:avLst/>
          </a:prstGeom>
        </p:spPr>
        <p:txBody>
          <a:bodyPr/>
          <a:lstStyle/>
          <a:p>
            <a:fld id="{B6EF559F-A63B-4ED3-922A-2CB9EB90B057}" type="slidenum">
              <a:rPr lang="en-US" smtClean="0"/>
              <a:pPr/>
              <a:t>‹#›</a:t>
            </a:fld>
            <a:endParaRPr lang="en-US" dirty="0"/>
          </a:p>
        </p:txBody>
      </p:sp>
    </p:spTree>
    <p:extLst>
      <p:ext uri="{BB962C8B-B14F-4D97-AF65-F5344CB8AC3E}">
        <p14:creationId xmlns:p14="http://schemas.microsoft.com/office/powerpoint/2010/main" val="3614246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a:xfrm>
            <a:off x="6400800" y="6416675"/>
            <a:ext cx="1981200" cy="365125"/>
          </a:xfrm>
          <a:prstGeom prst="rect">
            <a:avLst/>
          </a:prstGeom>
        </p:spPr>
        <p:txBody>
          <a:bodyPr/>
          <a:lstStyle/>
          <a:p>
            <a:fld id="{116AA3E9-648C-45F4-9A15-D631EABF10C8}" type="datetimeFigureOut">
              <a:rPr lang="en-US" smtClean="0"/>
              <a:pPr/>
              <a:t>2/12/2018</a:t>
            </a:fld>
            <a:endParaRPr lang="en-US" dirty="0"/>
          </a:p>
        </p:txBody>
      </p:sp>
      <p:sp>
        <p:nvSpPr>
          <p:cNvPr id="6" name="Footer Placeholder 5"/>
          <p:cNvSpPr>
            <a:spLocks noGrp="1"/>
          </p:cNvSpPr>
          <p:nvPr>
            <p:ph type="ftr" sz="quarter" idx="11"/>
          </p:nvPr>
        </p:nvSpPr>
        <p:spPr>
          <a:xfrm>
            <a:off x="228600" y="6416675"/>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458200" y="6416675"/>
            <a:ext cx="457200" cy="365125"/>
          </a:xfrm>
          <a:prstGeom prst="rect">
            <a:avLst/>
          </a:prstGeom>
        </p:spPr>
        <p:txBody>
          <a:bodyPr/>
          <a:lstStyle/>
          <a:p>
            <a:fld id="{B6EF559F-A63B-4ED3-922A-2CB9EB90B057}" type="slidenum">
              <a:rPr lang="en-US" smtClean="0"/>
              <a:pPr/>
              <a:t>‹#›</a:t>
            </a:fld>
            <a:endParaRPr lang="en-US" dirty="0"/>
          </a:p>
        </p:txBody>
      </p:sp>
      <p:sp>
        <p:nvSpPr>
          <p:cNvPr id="13" name="Content Placeholder 12"/>
          <p:cNvSpPr>
            <a:spLocks noGrp="1"/>
          </p:cNvSpPr>
          <p:nvPr>
            <p:ph sz="quarter" idx="13"/>
          </p:nvPr>
        </p:nvSpPr>
        <p:spPr>
          <a:xfrm>
            <a:off x="685800" y="1536192"/>
            <a:ext cx="3657600"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Content Placeholder 14"/>
          <p:cNvSpPr>
            <a:spLocks noGrp="1"/>
          </p:cNvSpPr>
          <p:nvPr>
            <p:ph sz="quarter" idx="14"/>
          </p:nvPr>
        </p:nvSpPr>
        <p:spPr>
          <a:xfrm>
            <a:off x="4800600" y="1536192"/>
            <a:ext cx="3657600"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8647673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Insert Text--One-Column">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22861"/>
          </a:xfrm>
        </p:spPr>
        <p:txBody>
          <a:bodyPr anchor="ctr"/>
          <a:lstStyle>
            <a:lvl1pPr algn="ctr">
              <a:defRPr/>
            </a:lvl1pPr>
          </a:lstStyle>
          <a:p>
            <a:r>
              <a:rPr lang="en-US" dirty="0" smtClean="0"/>
              <a:t>Click to edit Master title style</a:t>
            </a:r>
            <a:endParaRPr lang="en-US" dirty="0"/>
          </a:p>
        </p:txBody>
      </p:sp>
      <p:sp>
        <p:nvSpPr>
          <p:cNvPr id="5" name="TextBox 4"/>
          <p:cNvSpPr txBox="1"/>
          <p:nvPr/>
        </p:nvSpPr>
        <p:spPr>
          <a:xfrm>
            <a:off x="4137660" y="6377940"/>
            <a:ext cx="914400" cy="342900"/>
          </a:xfrm>
          <a:prstGeom prst="rect">
            <a:avLst/>
          </a:prstGeom>
        </p:spPr>
        <p:txBody>
          <a:bodyPr vert="horz" wrap="none" lIns="91440" tIns="45720" rIns="91440" bIns="45720" rtlCol="0" anchor="t">
            <a:normAutofit/>
          </a:bodyPr>
          <a:lstStyle/>
          <a:p>
            <a:pPr algn="ctr">
              <a:spcBef>
                <a:spcPct val="20000"/>
              </a:spcBef>
            </a:pPr>
            <a:fld id="{9A1C2BF7-17A1-4718-8BD8-563E813054B3}" type="slidenum">
              <a:rPr lang="en-US" sz="1200" b="0" smtClean="0">
                <a:solidFill>
                  <a:schemeClr val="tx1"/>
                </a:solidFill>
                <a:latin typeface="+mn-lt"/>
                <a:cs typeface="Arial Black"/>
              </a:rPr>
              <a:pPr algn="ctr">
                <a:spcBef>
                  <a:spcPct val="20000"/>
                </a:spcBef>
              </a:pPr>
              <a:t>‹#›</a:t>
            </a:fld>
            <a:endParaRPr lang="en-US" sz="1200" b="0" dirty="0" smtClean="0">
              <a:solidFill>
                <a:schemeClr val="tx1"/>
              </a:solidFill>
              <a:latin typeface="+mn-lt"/>
              <a:cs typeface="Arial Black"/>
            </a:endParaRPr>
          </a:p>
        </p:txBody>
      </p:sp>
      <p:sp>
        <p:nvSpPr>
          <p:cNvPr id="12" name="Text Placeholder 11"/>
          <p:cNvSpPr>
            <a:spLocks noGrp="1"/>
          </p:cNvSpPr>
          <p:nvPr>
            <p:ph type="body" sz="quarter" idx="11"/>
          </p:nvPr>
        </p:nvSpPr>
        <p:spPr>
          <a:xfrm>
            <a:off x="457200" y="1173480"/>
            <a:ext cx="8229599" cy="4846320"/>
          </a:xfrm>
        </p:spPr>
        <p:txBody>
          <a:bodyPr/>
          <a:lstStyle>
            <a:lvl1pPr marL="228600" indent="-228600">
              <a:spcBef>
                <a:spcPts val="1000"/>
              </a:spcBef>
              <a:spcAft>
                <a:spcPts val="600"/>
              </a:spcAft>
              <a:buClr>
                <a:schemeClr val="tx1"/>
              </a:buClr>
              <a:buSzPct val="115000"/>
              <a:defRPr sz="2000" b="1">
                <a:latin typeface="Arial Bold" pitchFamily="34" charset="0"/>
                <a:cs typeface="Arial Bold" pitchFamily="34" charset="0"/>
              </a:defRPr>
            </a:lvl1pPr>
            <a:lvl2pPr marL="457200" indent="-228600">
              <a:spcBef>
                <a:spcPts val="300"/>
              </a:spcBef>
              <a:spcAft>
                <a:spcPts val="1200"/>
              </a:spcAft>
              <a:buClr>
                <a:schemeClr val="tx1"/>
              </a:buClr>
              <a:defRPr sz="1800" b="1">
                <a:latin typeface="Arial Bold" pitchFamily="34" charset="0"/>
                <a:cs typeface="Arial Bold" pitchFamily="34" charset="0"/>
              </a:defRPr>
            </a:lvl2pPr>
            <a:lvl3pPr marL="685800" indent="-228600">
              <a:spcBef>
                <a:spcPts val="300"/>
              </a:spcBef>
              <a:buClr>
                <a:schemeClr val="tx1"/>
              </a:buClr>
              <a:defRPr sz="1800"/>
            </a:lvl3pPr>
            <a:lvl4pPr marL="1316038" indent="-346075">
              <a:spcBef>
                <a:spcPts val="300"/>
              </a:spcBef>
              <a:defRPr sz="1400"/>
            </a:lvl4pPr>
            <a:lvl5pPr marL="1660525" indent="-344488">
              <a:spcBef>
                <a:spcPts val="300"/>
              </a:spcBef>
              <a:defRPr sz="1400"/>
            </a:lvl5pPr>
          </a:lstStyle>
          <a:p>
            <a:pPr lvl="0"/>
            <a:r>
              <a:rPr lang="en-US" dirty="0" smtClean="0"/>
              <a:t>Click to edit Master text styles</a:t>
            </a:r>
          </a:p>
          <a:p>
            <a:pPr lvl="1"/>
            <a:r>
              <a:rPr lang="en-US" dirty="0" smtClean="0"/>
              <a:t>Second level</a:t>
            </a:r>
          </a:p>
          <a:p>
            <a:pPr lvl="2"/>
            <a:r>
              <a:rPr lang="en-US" dirty="0" smtClean="0"/>
              <a:t>Third level</a:t>
            </a:r>
          </a:p>
        </p:txBody>
      </p:sp>
      <p:pic>
        <p:nvPicPr>
          <p:cNvPr id="6" name="Picture 2" descr="N:\Corporate\Communications\Images\logos\_Mathematica Policy Research Logo\Mathematica-logo-RGB.png"/>
          <p:cNvPicPr>
            <a:picLocks noChangeAspect="1" noChangeArrowheads="1"/>
          </p:cNvPicPr>
          <p:nvPr/>
        </p:nvPicPr>
        <p:blipFill>
          <a:blip r:embed="rId2"/>
          <a:srcRect/>
          <a:stretch>
            <a:fillRect/>
          </a:stretch>
        </p:blipFill>
        <p:spPr bwMode="auto">
          <a:xfrm>
            <a:off x="236452" y="6270042"/>
            <a:ext cx="1378461" cy="456439"/>
          </a:xfrm>
          <a:prstGeom prst="rect">
            <a:avLst/>
          </a:prstGeom>
          <a:noFill/>
        </p:spPr>
      </p:pic>
      <p:pic>
        <p:nvPicPr>
          <p:cNvPr id="8" name="Picture 10" descr="C:\Users\kgroesbeck.MATHEMATICA\AppData\Local\Microsoft\Windows\Temporary Internet Files\Content.Outlook\3K998W9D\logo 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188113" y="6227837"/>
            <a:ext cx="613200" cy="5408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3594405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Insert Text--Two-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4" name="TextBox 3"/>
          <p:cNvSpPr txBox="1"/>
          <p:nvPr/>
        </p:nvSpPr>
        <p:spPr>
          <a:xfrm>
            <a:off x="4137660" y="6377940"/>
            <a:ext cx="914400" cy="342900"/>
          </a:xfrm>
          <a:prstGeom prst="rect">
            <a:avLst/>
          </a:prstGeom>
        </p:spPr>
        <p:txBody>
          <a:bodyPr vert="horz" wrap="none" lIns="91440" tIns="45720" rIns="91440" bIns="45720" rtlCol="0" anchor="t">
            <a:normAutofit/>
          </a:bodyPr>
          <a:lstStyle/>
          <a:p>
            <a:pPr algn="ctr">
              <a:spcBef>
                <a:spcPct val="20000"/>
              </a:spcBef>
            </a:pPr>
            <a:fld id="{9A1C2BF7-17A1-4718-8BD8-563E813054B3}" type="slidenum">
              <a:rPr lang="en-US" sz="1200" b="0" smtClean="0">
                <a:solidFill>
                  <a:schemeClr val="tx1"/>
                </a:solidFill>
                <a:latin typeface="+mn-lt"/>
                <a:cs typeface="Arial Black"/>
              </a:rPr>
              <a:pPr algn="ctr">
                <a:spcBef>
                  <a:spcPct val="20000"/>
                </a:spcBef>
              </a:pPr>
              <a:t>‹#›</a:t>
            </a:fld>
            <a:endParaRPr lang="en-US" sz="1200" b="0" dirty="0" smtClean="0">
              <a:solidFill>
                <a:schemeClr val="tx1"/>
              </a:solidFill>
              <a:latin typeface="+mn-lt"/>
              <a:cs typeface="Arial Black"/>
            </a:endParaRPr>
          </a:p>
        </p:txBody>
      </p:sp>
      <p:sp>
        <p:nvSpPr>
          <p:cNvPr id="6" name="Text Placeholder 11"/>
          <p:cNvSpPr>
            <a:spLocks noGrp="1"/>
          </p:cNvSpPr>
          <p:nvPr>
            <p:ph type="body" sz="quarter" idx="11"/>
          </p:nvPr>
        </p:nvSpPr>
        <p:spPr>
          <a:xfrm>
            <a:off x="457200" y="1642188"/>
            <a:ext cx="4021493" cy="4273420"/>
          </a:xfrm>
        </p:spPr>
        <p:txBody>
          <a:bodyPr/>
          <a:lstStyle>
            <a:lvl1pPr marL="228600" indent="-228600">
              <a:spcBef>
                <a:spcPts val="1000"/>
              </a:spcBef>
              <a:spcAft>
                <a:spcPts val="600"/>
              </a:spcAft>
              <a:buClr>
                <a:schemeClr val="tx1"/>
              </a:buClr>
              <a:buSzPct val="115000"/>
              <a:defRPr sz="1600" b="1">
                <a:latin typeface="Arial Bold" pitchFamily="34" charset="0"/>
                <a:cs typeface="Arial Bold" pitchFamily="34" charset="0"/>
              </a:defRPr>
            </a:lvl1pPr>
            <a:lvl2pPr marL="457200" indent="-228600">
              <a:spcBef>
                <a:spcPts val="300"/>
              </a:spcBef>
              <a:spcAft>
                <a:spcPts val="300"/>
              </a:spcAft>
              <a:buClr>
                <a:schemeClr val="tx1"/>
              </a:buClr>
              <a:defRPr sz="1600">
                <a:latin typeface="Arial Bold" pitchFamily="34" charset="0"/>
                <a:cs typeface="Arial Bold" pitchFamily="34" charset="0"/>
              </a:defRPr>
            </a:lvl2pPr>
            <a:lvl3pPr marL="685800" indent="-228600">
              <a:spcBef>
                <a:spcPts val="300"/>
              </a:spcBef>
              <a:buClr>
                <a:schemeClr val="tx1"/>
              </a:buClr>
              <a:defRPr sz="1400"/>
            </a:lvl3pPr>
            <a:lvl4pPr marL="1316038" indent="-346075">
              <a:spcBef>
                <a:spcPts val="300"/>
              </a:spcBef>
              <a:defRPr sz="1400"/>
            </a:lvl4pPr>
            <a:lvl5pPr marL="1660525" indent="-344488">
              <a:spcBef>
                <a:spcPts val="300"/>
              </a:spcBef>
              <a:defRPr sz="1400"/>
            </a:lvl5pPr>
          </a:lstStyle>
          <a:p>
            <a:pPr lvl="0"/>
            <a:r>
              <a:rPr lang="en-US" smtClean="0"/>
              <a:t>Click to edit Master text styles</a:t>
            </a:r>
          </a:p>
          <a:p>
            <a:pPr lvl="1"/>
            <a:r>
              <a:rPr lang="en-US" smtClean="0"/>
              <a:t>Second level</a:t>
            </a:r>
          </a:p>
          <a:p>
            <a:pPr lvl="2"/>
            <a:r>
              <a:rPr lang="en-US" smtClean="0"/>
              <a:t>Third level</a:t>
            </a:r>
          </a:p>
        </p:txBody>
      </p:sp>
      <p:sp>
        <p:nvSpPr>
          <p:cNvPr id="8" name="Text Placeholder 11"/>
          <p:cNvSpPr>
            <a:spLocks noGrp="1"/>
          </p:cNvSpPr>
          <p:nvPr>
            <p:ph type="body" sz="quarter" idx="13"/>
          </p:nvPr>
        </p:nvSpPr>
        <p:spPr>
          <a:xfrm>
            <a:off x="4702624" y="1642188"/>
            <a:ext cx="3984175" cy="4273420"/>
          </a:xfrm>
        </p:spPr>
        <p:txBody>
          <a:bodyPr/>
          <a:lstStyle>
            <a:lvl1pPr marL="228600" indent="-228600">
              <a:spcBef>
                <a:spcPts val="1000"/>
              </a:spcBef>
              <a:spcAft>
                <a:spcPts val="600"/>
              </a:spcAft>
              <a:buClr>
                <a:schemeClr val="tx1"/>
              </a:buClr>
              <a:buSzPct val="115000"/>
              <a:defRPr sz="1600" b="1">
                <a:latin typeface="Arial Bold" pitchFamily="34" charset="0"/>
                <a:cs typeface="Arial Bold" pitchFamily="34" charset="0"/>
              </a:defRPr>
            </a:lvl1pPr>
            <a:lvl2pPr marL="457200" indent="-228600">
              <a:spcBef>
                <a:spcPts val="300"/>
              </a:spcBef>
              <a:spcAft>
                <a:spcPts val="300"/>
              </a:spcAft>
              <a:buClr>
                <a:schemeClr val="tx1"/>
              </a:buClr>
              <a:defRPr sz="1600">
                <a:latin typeface="Arial Bold" pitchFamily="34" charset="0"/>
                <a:cs typeface="Arial Bold" pitchFamily="34" charset="0"/>
              </a:defRPr>
            </a:lvl2pPr>
            <a:lvl3pPr marL="685800" indent="-228600">
              <a:spcBef>
                <a:spcPts val="300"/>
              </a:spcBef>
              <a:buClr>
                <a:schemeClr val="tx1"/>
              </a:buClr>
              <a:defRPr sz="1400"/>
            </a:lvl3pPr>
            <a:lvl4pPr marL="1316038" indent="-346075">
              <a:spcBef>
                <a:spcPts val="300"/>
              </a:spcBef>
              <a:defRPr sz="1400"/>
            </a:lvl4pPr>
            <a:lvl5pPr marL="1660525" indent="-344488">
              <a:spcBef>
                <a:spcPts val="300"/>
              </a:spcBef>
              <a:defRPr sz="1400"/>
            </a:lvl5pPr>
          </a:lstStyle>
          <a:p>
            <a:pPr lvl="0"/>
            <a:r>
              <a:rPr lang="en-US" smtClean="0"/>
              <a:t>Click to edit Master text styles</a:t>
            </a:r>
          </a:p>
          <a:p>
            <a:pPr lvl="1"/>
            <a:r>
              <a:rPr lang="en-US" smtClean="0"/>
              <a:t>Second level</a:t>
            </a:r>
          </a:p>
          <a:p>
            <a:pPr lvl="2"/>
            <a:r>
              <a:rPr lang="en-US" smtClean="0"/>
              <a:t>Third level</a:t>
            </a:r>
          </a:p>
        </p:txBody>
      </p:sp>
      <p:sp>
        <p:nvSpPr>
          <p:cNvPr id="7" name="Text Placeholder 2"/>
          <p:cNvSpPr>
            <a:spLocks noGrp="1"/>
          </p:cNvSpPr>
          <p:nvPr>
            <p:ph type="body" sz="quarter" idx="10"/>
          </p:nvPr>
        </p:nvSpPr>
        <p:spPr>
          <a:xfrm>
            <a:off x="457199" y="1166813"/>
            <a:ext cx="4021495" cy="475375"/>
          </a:xfrm>
        </p:spPr>
        <p:txBody>
          <a:bodyPr>
            <a:normAutofit/>
          </a:bodyPr>
          <a:lstStyle>
            <a:lvl1pPr marL="0" indent="0">
              <a:spcBef>
                <a:spcPts val="0"/>
              </a:spcBef>
              <a:buNone/>
              <a:defRPr sz="1800">
                <a:solidFill>
                  <a:schemeClr val="tx1"/>
                </a:solidFill>
                <a:latin typeface="Arial Black" pitchFamily="34" charset="0"/>
              </a:defRPr>
            </a:lvl1pPr>
          </a:lstStyle>
          <a:p>
            <a:pPr lvl="0"/>
            <a:r>
              <a:rPr lang="en-US" smtClean="0"/>
              <a:t>Click to edit Master text styles</a:t>
            </a:r>
          </a:p>
        </p:txBody>
      </p:sp>
      <p:sp>
        <p:nvSpPr>
          <p:cNvPr id="9" name="Text Placeholder 4"/>
          <p:cNvSpPr>
            <a:spLocks noGrp="1"/>
          </p:cNvSpPr>
          <p:nvPr>
            <p:ph type="body" sz="quarter" idx="12"/>
          </p:nvPr>
        </p:nvSpPr>
        <p:spPr>
          <a:xfrm>
            <a:off x="4702624" y="1166813"/>
            <a:ext cx="3984175" cy="475375"/>
          </a:xfrm>
        </p:spPr>
        <p:txBody>
          <a:bodyPr>
            <a:normAutofit/>
          </a:bodyPr>
          <a:lstStyle>
            <a:lvl1pPr marL="0" indent="0">
              <a:spcBef>
                <a:spcPts val="0"/>
              </a:spcBef>
              <a:buNone/>
              <a:defRPr sz="1800">
                <a:solidFill>
                  <a:schemeClr val="tx1"/>
                </a:solidFill>
                <a:latin typeface="Arial Black" pitchFamily="34" charset="0"/>
              </a:defRPr>
            </a:lvl1pPr>
          </a:lstStyle>
          <a:p>
            <a:pPr lvl="0"/>
            <a:r>
              <a:rPr lang="en-US" smtClean="0"/>
              <a:t>Click to edit Master text styles</a:t>
            </a:r>
          </a:p>
        </p:txBody>
      </p:sp>
      <p:pic>
        <p:nvPicPr>
          <p:cNvPr id="10" name="Picture 2" descr="N:\Corporate\Communications\Images\logos\_Mathematica Policy Research Logo\Mathematica-logo-RGB.png"/>
          <p:cNvPicPr>
            <a:picLocks noChangeAspect="1" noChangeArrowheads="1"/>
          </p:cNvPicPr>
          <p:nvPr/>
        </p:nvPicPr>
        <p:blipFill>
          <a:blip r:embed="rId2"/>
          <a:srcRect/>
          <a:stretch>
            <a:fillRect/>
          </a:stretch>
        </p:blipFill>
        <p:spPr bwMode="auto">
          <a:xfrm>
            <a:off x="236452" y="6270042"/>
            <a:ext cx="1378461" cy="456439"/>
          </a:xfrm>
          <a:prstGeom prst="rect">
            <a:avLst/>
          </a:prstGeom>
          <a:noFill/>
        </p:spPr>
      </p:pic>
      <p:pic>
        <p:nvPicPr>
          <p:cNvPr id="13" name="Picture 10" descr="C:\Users\kgroesbeck.MATHEMATICA\AppData\Local\Microsoft\Windows\Temporary Internet Files\Content.Outlook\3K998W9D\logo 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188113" y="6227837"/>
            <a:ext cx="613200" cy="5408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657582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722313" y="2206888"/>
            <a:ext cx="7772400" cy="1500187"/>
          </a:xfrm>
        </p:spPr>
        <p:txBody>
          <a:bodyPr anchor="ctr">
            <a:normAutofit/>
          </a:bodyPr>
          <a:lstStyle>
            <a:lvl1pPr marL="0" indent="0" algn="ctr">
              <a:buNone/>
              <a:defRPr sz="2800" baseline="0">
                <a:solidFill>
                  <a:schemeClr val="tx1"/>
                </a:solidFill>
                <a:latin typeface="Arial Black"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Section Slide</a:t>
            </a:r>
          </a:p>
        </p:txBody>
      </p:sp>
      <p:sp>
        <p:nvSpPr>
          <p:cNvPr id="5" name="TextBox 4"/>
          <p:cNvSpPr txBox="1"/>
          <p:nvPr/>
        </p:nvSpPr>
        <p:spPr>
          <a:xfrm>
            <a:off x="4137660" y="6377940"/>
            <a:ext cx="914400" cy="342900"/>
          </a:xfrm>
          <a:prstGeom prst="rect">
            <a:avLst/>
          </a:prstGeom>
        </p:spPr>
        <p:txBody>
          <a:bodyPr vert="horz" wrap="none" lIns="91440" tIns="45720" rIns="91440" bIns="45720" rtlCol="0" anchor="t">
            <a:normAutofit/>
          </a:bodyPr>
          <a:lstStyle/>
          <a:p>
            <a:pPr algn="ctr">
              <a:spcBef>
                <a:spcPct val="20000"/>
              </a:spcBef>
            </a:pPr>
            <a:fld id="{9A1C2BF7-17A1-4718-8BD8-563E813054B3}" type="slidenum">
              <a:rPr lang="en-US" sz="1200" b="0" smtClean="0">
                <a:solidFill>
                  <a:schemeClr val="tx1"/>
                </a:solidFill>
                <a:latin typeface="+mn-lt"/>
                <a:cs typeface="Arial Black"/>
              </a:rPr>
              <a:pPr algn="ctr">
                <a:spcBef>
                  <a:spcPct val="20000"/>
                </a:spcBef>
              </a:pPr>
              <a:t>‹#›</a:t>
            </a:fld>
            <a:endParaRPr lang="en-US" sz="1200" b="0" dirty="0" smtClean="0">
              <a:solidFill>
                <a:schemeClr val="tx1"/>
              </a:solidFill>
              <a:latin typeface="+mn-lt"/>
              <a:cs typeface="Arial Black"/>
            </a:endParaRPr>
          </a:p>
        </p:txBody>
      </p:sp>
      <p:pic>
        <p:nvPicPr>
          <p:cNvPr id="7" name="Picture 2" descr="N:\Corporate\Communications\Images\logos\_Mathematica Policy Research Logo\Mathematica-logo-RGB.png"/>
          <p:cNvPicPr>
            <a:picLocks noChangeAspect="1" noChangeArrowheads="1"/>
          </p:cNvPicPr>
          <p:nvPr/>
        </p:nvPicPr>
        <p:blipFill>
          <a:blip r:embed="rId2"/>
          <a:srcRect/>
          <a:stretch>
            <a:fillRect/>
          </a:stretch>
        </p:blipFill>
        <p:spPr bwMode="auto">
          <a:xfrm>
            <a:off x="236452" y="6270042"/>
            <a:ext cx="1378461" cy="456439"/>
          </a:xfrm>
          <a:prstGeom prst="rect">
            <a:avLst/>
          </a:prstGeom>
          <a:noFill/>
        </p:spPr>
      </p:pic>
      <p:pic>
        <p:nvPicPr>
          <p:cNvPr id="6" name="Picture 10" descr="C:\Users\kgroesbeck.MATHEMATICA\AppData\Local\Microsoft\Windows\Temporary Internet Files\Content.Outlook\3K998W9D\logo 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188113" y="6227837"/>
            <a:ext cx="613200" cy="5408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6846369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able Slid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lgn="ctr">
              <a:defRPr>
                <a:solidFill>
                  <a:schemeClr val="tx1"/>
                </a:solidFill>
              </a:defRPr>
            </a:lvl1pPr>
          </a:lstStyle>
          <a:p>
            <a:r>
              <a:rPr lang="en-US" dirty="0" smtClean="0"/>
              <a:t>Table Title</a:t>
            </a:r>
            <a:endParaRPr lang="en-US" dirty="0"/>
          </a:p>
        </p:txBody>
      </p:sp>
      <p:sp>
        <p:nvSpPr>
          <p:cNvPr id="4" name="TextBox 3"/>
          <p:cNvSpPr txBox="1"/>
          <p:nvPr/>
        </p:nvSpPr>
        <p:spPr>
          <a:xfrm>
            <a:off x="4137660" y="6377940"/>
            <a:ext cx="914400" cy="342900"/>
          </a:xfrm>
          <a:prstGeom prst="rect">
            <a:avLst/>
          </a:prstGeom>
        </p:spPr>
        <p:txBody>
          <a:bodyPr vert="horz" wrap="none" lIns="91440" tIns="45720" rIns="91440" bIns="45720" rtlCol="0" anchor="t">
            <a:normAutofit/>
          </a:bodyPr>
          <a:lstStyle/>
          <a:p>
            <a:pPr algn="ctr">
              <a:spcBef>
                <a:spcPct val="20000"/>
              </a:spcBef>
            </a:pPr>
            <a:fld id="{9A1C2BF7-17A1-4718-8BD8-563E813054B3}" type="slidenum">
              <a:rPr lang="en-US" sz="1200" b="0" smtClean="0">
                <a:solidFill>
                  <a:schemeClr val="tx1"/>
                </a:solidFill>
                <a:latin typeface="+mn-lt"/>
                <a:cs typeface="Arial Black"/>
              </a:rPr>
              <a:pPr algn="ctr">
                <a:spcBef>
                  <a:spcPct val="20000"/>
                </a:spcBef>
              </a:pPr>
              <a:t>‹#›</a:t>
            </a:fld>
            <a:endParaRPr lang="en-US" sz="1200" b="0" dirty="0" smtClean="0">
              <a:solidFill>
                <a:schemeClr val="tx1"/>
              </a:solidFill>
              <a:latin typeface="+mn-lt"/>
              <a:cs typeface="Arial Black"/>
            </a:endParaRPr>
          </a:p>
        </p:txBody>
      </p:sp>
      <p:sp>
        <p:nvSpPr>
          <p:cNvPr id="8" name="Text Placeholder 7"/>
          <p:cNvSpPr>
            <a:spLocks noGrp="1"/>
          </p:cNvSpPr>
          <p:nvPr>
            <p:ph type="body" sz="quarter" idx="10" hasCustomPrompt="1"/>
          </p:nvPr>
        </p:nvSpPr>
        <p:spPr>
          <a:xfrm>
            <a:off x="354983" y="5272161"/>
            <a:ext cx="8443782" cy="914400"/>
          </a:xfrm>
        </p:spPr>
        <p:txBody>
          <a:bodyPr>
            <a:noAutofit/>
          </a:bodyPr>
          <a:lstStyle>
            <a:lvl1pPr marL="709613" indent="-1074738">
              <a:buNone/>
              <a:defRPr sz="1200" baseline="0"/>
            </a:lvl1pPr>
            <a:lvl2pPr>
              <a:defRPr sz="1200"/>
            </a:lvl2pPr>
            <a:lvl3pPr>
              <a:defRPr sz="1200"/>
            </a:lvl3pPr>
            <a:lvl4pPr>
              <a:defRPr sz="1200"/>
            </a:lvl4pPr>
            <a:lvl5pPr>
              <a:defRPr sz="1200"/>
            </a:lvl5pPr>
          </a:lstStyle>
          <a:p>
            <a:pPr lvl="0"/>
            <a:r>
              <a:rPr lang="en-US" dirty="0" smtClean="0"/>
              <a:t>Add Source and Notes here.</a:t>
            </a:r>
          </a:p>
        </p:txBody>
      </p:sp>
      <p:sp>
        <p:nvSpPr>
          <p:cNvPr id="10" name="Table Placeholder 9"/>
          <p:cNvSpPr>
            <a:spLocks noGrp="1"/>
          </p:cNvSpPr>
          <p:nvPr>
            <p:ph type="tbl" sz="quarter" idx="11"/>
          </p:nvPr>
        </p:nvSpPr>
        <p:spPr>
          <a:xfrm>
            <a:off x="354983" y="1045029"/>
            <a:ext cx="8443782" cy="4105469"/>
          </a:xfrm>
        </p:spPr>
        <p:txBody>
          <a:bodyPr/>
          <a:lstStyle>
            <a:lvl1pPr>
              <a:buNone/>
              <a:defRPr/>
            </a:lvl1pPr>
          </a:lstStyle>
          <a:p>
            <a:r>
              <a:rPr lang="en-US" dirty="0" smtClean="0"/>
              <a:t>Click icon to add table</a:t>
            </a:r>
            <a:endParaRPr lang="en-US" dirty="0"/>
          </a:p>
        </p:txBody>
      </p:sp>
      <p:pic>
        <p:nvPicPr>
          <p:cNvPr id="9" name="Picture 2" descr="N:\Corporate\Communications\Images\logos\_Mathematica Policy Research Logo\Mathematica-logo-RGB.png"/>
          <p:cNvPicPr>
            <a:picLocks noChangeAspect="1" noChangeArrowheads="1"/>
          </p:cNvPicPr>
          <p:nvPr/>
        </p:nvPicPr>
        <p:blipFill>
          <a:blip r:embed="rId2"/>
          <a:srcRect/>
          <a:stretch>
            <a:fillRect/>
          </a:stretch>
        </p:blipFill>
        <p:spPr bwMode="auto">
          <a:xfrm>
            <a:off x="236452" y="6270042"/>
            <a:ext cx="1378461" cy="456439"/>
          </a:xfrm>
          <a:prstGeom prst="rect">
            <a:avLst/>
          </a:prstGeom>
          <a:noFill/>
        </p:spPr>
      </p:pic>
      <p:pic>
        <p:nvPicPr>
          <p:cNvPr id="7" name="Picture 10" descr="C:\Users\kgroesbeck.MATHEMATICA\AppData\Local\Microsoft\Windows\Temporary Internet Files\Content.Outlook\3K998W9D\logo 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185565" y="6227837"/>
            <a:ext cx="613200" cy="5408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280104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Figure or Chart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0"/>
            <a:ext cx="9144000" cy="922861"/>
          </a:xfrm>
        </p:spPr>
        <p:txBody>
          <a:bodyPr anchor="ctr"/>
          <a:lstStyle>
            <a:lvl1pPr algn="ctr">
              <a:defRPr>
                <a:solidFill>
                  <a:schemeClr val="tx1"/>
                </a:solidFill>
              </a:defRPr>
            </a:lvl1pPr>
          </a:lstStyle>
          <a:p>
            <a:r>
              <a:rPr lang="en-US" dirty="0" smtClean="0"/>
              <a:t>Figure or Chart Title</a:t>
            </a:r>
            <a:endParaRPr lang="en-US" dirty="0"/>
          </a:p>
        </p:txBody>
      </p:sp>
      <p:sp>
        <p:nvSpPr>
          <p:cNvPr id="4" name="TextBox 3"/>
          <p:cNvSpPr txBox="1"/>
          <p:nvPr/>
        </p:nvSpPr>
        <p:spPr>
          <a:xfrm>
            <a:off x="4137660" y="6377940"/>
            <a:ext cx="914400" cy="342900"/>
          </a:xfrm>
          <a:prstGeom prst="rect">
            <a:avLst/>
          </a:prstGeom>
        </p:spPr>
        <p:txBody>
          <a:bodyPr vert="horz" wrap="none" lIns="91440" tIns="45720" rIns="91440" bIns="45720" rtlCol="0" anchor="t">
            <a:normAutofit/>
          </a:bodyPr>
          <a:lstStyle/>
          <a:p>
            <a:pPr algn="ctr">
              <a:spcBef>
                <a:spcPct val="20000"/>
              </a:spcBef>
            </a:pPr>
            <a:fld id="{9A1C2BF7-17A1-4718-8BD8-563E813054B3}" type="slidenum">
              <a:rPr lang="en-US" sz="1200" b="0" smtClean="0">
                <a:solidFill>
                  <a:schemeClr val="tx1"/>
                </a:solidFill>
                <a:latin typeface="+mn-lt"/>
                <a:cs typeface="Arial Black"/>
              </a:rPr>
              <a:pPr algn="ctr">
                <a:spcBef>
                  <a:spcPct val="20000"/>
                </a:spcBef>
              </a:pPr>
              <a:t>‹#›</a:t>
            </a:fld>
            <a:endParaRPr lang="en-US" sz="1200" b="0" dirty="0" smtClean="0">
              <a:solidFill>
                <a:schemeClr val="tx1"/>
              </a:solidFill>
              <a:latin typeface="+mn-lt"/>
              <a:cs typeface="Arial Black"/>
            </a:endParaRPr>
          </a:p>
        </p:txBody>
      </p:sp>
      <p:sp>
        <p:nvSpPr>
          <p:cNvPr id="5" name="Text Placeholder 7"/>
          <p:cNvSpPr>
            <a:spLocks noGrp="1"/>
          </p:cNvSpPr>
          <p:nvPr>
            <p:ph type="body" sz="quarter" idx="10" hasCustomPrompt="1"/>
          </p:nvPr>
        </p:nvSpPr>
        <p:spPr>
          <a:xfrm>
            <a:off x="354983" y="5272161"/>
            <a:ext cx="8443782" cy="914400"/>
          </a:xfrm>
        </p:spPr>
        <p:txBody>
          <a:bodyPr>
            <a:noAutofit/>
          </a:bodyPr>
          <a:lstStyle>
            <a:lvl1pPr marL="709613" indent="-1074738">
              <a:buNone/>
              <a:defRPr sz="1200" baseline="0"/>
            </a:lvl1pPr>
            <a:lvl2pPr>
              <a:defRPr sz="1200"/>
            </a:lvl2pPr>
            <a:lvl3pPr>
              <a:defRPr sz="1200"/>
            </a:lvl3pPr>
            <a:lvl4pPr>
              <a:defRPr sz="1200"/>
            </a:lvl4pPr>
            <a:lvl5pPr>
              <a:defRPr sz="1200"/>
            </a:lvl5pPr>
          </a:lstStyle>
          <a:p>
            <a:pPr lvl="0"/>
            <a:r>
              <a:rPr lang="en-US" dirty="0" smtClean="0"/>
              <a:t>Add Source and Notes here.</a:t>
            </a:r>
          </a:p>
        </p:txBody>
      </p:sp>
      <p:sp>
        <p:nvSpPr>
          <p:cNvPr id="7" name="Chart Placeholder 6"/>
          <p:cNvSpPr>
            <a:spLocks noGrp="1"/>
          </p:cNvSpPr>
          <p:nvPr>
            <p:ph type="chart" sz="quarter" idx="11"/>
          </p:nvPr>
        </p:nvSpPr>
        <p:spPr>
          <a:xfrm>
            <a:off x="354983" y="1035698"/>
            <a:ext cx="8443782" cy="4124131"/>
          </a:xfrm>
        </p:spPr>
        <p:txBody>
          <a:bodyPr/>
          <a:lstStyle>
            <a:lvl1pPr>
              <a:buNone/>
              <a:defRPr/>
            </a:lvl1pPr>
          </a:lstStyle>
          <a:p>
            <a:r>
              <a:rPr lang="en-US" dirty="0" smtClean="0"/>
              <a:t>Click icon to add chart</a:t>
            </a:r>
            <a:endParaRPr lang="en-US" dirty="0"/>
          </a:p>
        </p:txBody>
      </p:sp>
      <p:pic>
        <p:nvPicPr>
          <p:cNvPr id="9" name="Picture 2" descr="N:\Corporate\Communications\Images\logos\_Mathematica Policy Research Logo\Mathematica-logo-RGB.png"/>
          <p:cNvPicPr>
            <a:picLocks noChangeAspect="1" noChangeArrowheads="1"/>
          </p:cNvPicPr>
          <p:nvPr/>
        </p:nvPicPr>
        <p:blipFill>
          <a:blip r:embed="rId2"/>
          <a:srcRect/>
          <a:stretch>
            <a:fillRect/>
          </a:stretch>
        </p:blipFill>
        <p:spPr bwMode="auto">
          <a:xfrm>
            <a:off x="236452" y="6270042"/>
            <a:ext cx="1378461" cy="456439"/>
          </a:xfrm>
          <a:prstGeom prst="rect">
            <a:avLst/>
          </a:prstGeom>
          <a:noFill/>
        </p:spPr>
      </p:pic>
      <p:pic>
        <p:nvPicPr>
          <p:cNvPr id="8" name="Picture 10" descr="C:\Users\kgroesbeck.MATHEMATICA\AppData\Local\Microsoft\Windows\Temporary Internet Files\Content.Outlook\3K998W9D\logo 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185565" y="6222015"/>
            <a:ext cx="613200" cy="5408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8851731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22861"/>
          </a:xfrm>
        </p:spPr>
        <p:txBody>
          <a:bodyPr anchor="ctr"/>
          <a:lstStyle>
            <a:lvl1pPr algn="ctr">
              <a:defRPr>
                <a:solidFill>
                  <a:schemeClr val="tx1"/>
                </a:solidFill>
              </a:defRPr>
            </a:lvl1pPr>
          </a:lstStyle>
          <a:p>
            <a:r>
              <a:rPr lang="en-US" smtClean="0"/>
              <a:t>Click to edit Master title style</a:t>
            </a:r>
            <a:endParaRPr lang="en-US" dirty="0"/>
          </a:p>
        </p:txBody>
      </p:sp>
      <p:sp>
        <p:nvSpPr>
          <p:cNvPr id="4" name="TextBox 3"/>
          <p:cNvSpPr txBox="1"/>
          <p:nvPr/>
        </p:nvSpPr>
        <p:spPr>
          <a:xfrm>
            <a:off x="4137660" y="6377940"/>
            <a:ext cx="914400" cy="342900"/>
          </a:xfrm>
          <a:prstGeom prst="rect">
            <a:avLst/>
          </a:prstGeom>
        </p:spPr>
        <p:txBody>
          <a:bodyPr vert="horz" wrap="none" lIns="91440" tIns="45720" rIns="91440" bIns="45720" rtlCol="0" anchor="t">
            <a:normAutofit/>
          </a:bodyPr>
          <a:lstStyle/>
          <a:p>
            <a:pPr algn="ctr">
              <a:spcBef>
                <a:spcPct val="20000"/>
              </a:spcBef>
            </a:pPr>
            <a:fld id="{9A1C2BF7-17A1-4718-8BD8-563E813054B3}" type="slidenum">
              <a:rPr lang="en-US" sz="1200" b="0" smtClean="0">
                <a:solidFill>
                  <a:schemeClr val="tx1"/>
                </a:solidFill>
                <a:latin typeface="+mn-lt"/>
                <a:cs typeface="Arial Black"/>
              </a:rPr>
              <a:pPr algn="ctr">
                <a:spcBef>
                  <a:spcPct val="20000"/>
                </a:spcBef>
              </a:pPr>
              <a:t>‹#›</a:t>
            </a:fld>
            <a:endParaRPr lang="en-US" sz="1200" b="0" dirty="0" smtClean="0">
              <a:solidFill>
                <a:schemeClr val="tx1"/>
              </a:solidFill>
              <a:latin typeface="+mn-lt"/>
              <a:cs typeface="Arial Black"/>
            </a:endParaRPr>
          </a:p>
        </p:txBody>
      </p:sp>
      <p:pic>
        <p:nvPicPr>
          <p:cNvPr id="6" name="Picture 2" descr="N:\Corporate\Communications\Images\logos\_Mathematica Policy Research Logo\Mathematica-logo-RGB.png"/>
          <p:cNvPicPr>
            <a:picLocks noChangeAspect="1" noChangeArrowheads="1"/>
          </p:cNvPicPr>
          <p:nvPr/>
        </p:nvPicPr>
        <p:blipFill>
          <a:blip r:embed="rId2"/>
          <a:srcRect/>
          <a:stretch>
            <a:fillRect/>
          </a:stretch>
        </p:blipFill>
        <p:spPr bwMode="auto">
          <a:xfrm>
            <a:off x="236452" y="6270042"/>
            <a:ext cx="1378461" cy="456439"/>
          </a:xfrm>
          <a:prstGeom prst="rect">
            <a:avLst/>
          </a:prstGeom>
          <a:noFill/>
        </p:spPr>
      </p:pic>
      <p:pic>
        <p:nvPicPr>
          <p:cNvPr id="7" name="Picture 10" descr="C:\Users\kgroesbeck.MATHEMATICA\AppData\Local\Microsoft\Windows\Temporary Internet Files\Content.Outlook\3K998W9D\logo 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188113" y="6227837"/>
            <a:ext cx="613200" cy="5408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9792443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0" y="1676400"/>
            <a:ext cx="3886200" cy="1524000"/>
          </a:xfrm>
        </p:spPr>
        <p:txBody>
          <a:bodyPr anchor="b" anchorCtr="0"/>
          <a:lstStyle>
            <a:lvl1pPr algn="l">
              <a:defRPr/>
            </a:lvl1pPr>
          </a:lstStyle>
          <a:p>
            <a:r>
              <a:rPr lang="en-US" smtClean="0"/>
              <a:t>Click to edit Master title style</a:t>
            </a:r>
            <a:endParaRPr lang="en-US" dirty="0"/>
          </a:p>
        </p:txBody>
      </p:sp>
      <p:sp>
        <p:nvSpPr>
          <p:cNvPr id="3" name="Subtitle 2"/>
          <p:cNvSpPr>
            <a:spLocks noGrp="1"/>
          </p:cNvSpPr>
          <p:nvPr>
            <p:ph type="subTitle" idx="1"/>
          </p:nvPr>
        </p:nvSpPr>
        <p:spPr>
          <a:xfrm>
            <a:off x="4572000" y="3203574"/>
            <a:ext cx="3886200" cy="1825625"/>
          </a:xfrm>
        </p:spPr>
        <p:txBody>
          <a:bodyPr>
            <a:normAutofit/>
          </a:bodyPr>
          <a:lstStyle>
            <a:lvl1pPr marL="0" indent="0" algn="l">
              <a:buNone/>
              <a:defRPr sz="200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6400800" y="6416675"/>
            <a:ext cx="1981200" cy="365125"/>
          </a:xfrm>
          <a:prstGeom prst="rect">
            <a:avLst/>
          </a:prstGeom>
        </p:spPr>
        <p:txBody>
          <a:bodyPr/>
          <a:lstStyle/>
          <a:p>
            <a:fld id="{116AA3E9-648C-45F4-9A15-D631EABF10C8}" type="datetimeFigureOut">
              <a:rPr lang="en-US" smtClean="0"/>
              <a:pPr/>
              <a:t>2/12/2018</a:t>
            </a:fld>
            <a:endParaRPr lang="en-US" dirty="0"/>
          </a:p>
        </p:txBody>
      </p:sp>
      <p:sp>
        <p:nvSpPr>
          <p:cNvPr id="5" name="Footer Placeholder 4"/>
          <p:cNvSpPr>
            <a:spLocks noGrp="1"/>
          </p:cNvSpPr>
          <p:nvPr>
            <p:ph type="ftr" sz="quarter" idx="11"/>
          </p:nvPr>
        </p:nvSpPr>
        <p:spPr>
          <a:xfrm>
            <a:off x="228600" y="6416675"/>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458200" y="6416675"/>
            <a:ext cx="457200" cy="365125"/>
          </a:xfrm>
          <a:prstGeom prst="rect">
            <a:avLst/>
          </a:prstGeom>
        </p:spPr>
        <p:txBody>
          <a:bodyPr>
            <a:normAutofit/>
          </a:bodyPr>
          <a:lstStyle/>
          <a:p>
            <a:fld id="{B6EF559F-A63B-4ED3-922A-2CB9EB90B057}" type="slidenum">
              <a:rPr lang="en-US" smtClean="0"/>
              <a:pPr/>
              <a:t>‹#›</a:t>
            </a:fld>
            <a:endParaRPr lang="en-US" dirty="0"/>
          </a:p>
        </p:txBody>
      </p:sp>
    </p:spTree>
    <p:extLst>
      <p:ext uri="{BB962C8B-B14F-4D97-AF65-F5344CB8AC3E}">
        <p14:creationId xmlns:p14="http://schemas.microsoft.com/office/powerpoint/2010/main" val="15680154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85800" y="1600201"/>
            <a:ext cx="7772400" cy="3733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400800" y="6416675"/>
            <a:ext cx="1981200" cy="365125"/>
          </a:xfrm>
          <a:prstGeom prst="rect">
            <a:avLst/>
          </a:prstGeom>
        </p:spPr>
        <p:txBody>
          <a:bodyPr/>
          <a:lstStyle/>
          <a:p>
            <a:fld id="{116AA3E9-648C-45F4-9A15-D631EABF10C8}" type="datetimeFigureOut">
              <a:rPr lang="en-US" smtClean="0"/>
              <a:pPr/>
              <a:t>2/12/2018</a:t>
            </a:fld>
            <a:endParaRPr lang="en-US" dirty="0"/>
          </a:p>
        </p:txBody>
      </p:sp>
      <p:sp>
        <p:nvSpPr>
          <p:cNvPr id="5" name="Footer Placeholder 4"/>
          <p:cNvSpPr>
            <a:spLocks noGrp="1"/>
          </p:cNvSpPr>
          <p:nvPr>
            <p:ph type="ftr" sz="quarter" idx="11"/>
          </p:nvPr>
        </p:nvSpPr>
        <p:spPr>
          <a:xfrm>
            <a:off x="228600" y="6416675"/>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458200" y="6416675"/>
            <a:ext cx="457200" cy="365125"/>
          </a:xfrm>
          <a:prstGeom prst="rect">
            <a:avLst/>
          </a:prstGeom>
        </p:spPr>
        <p:txBody>
          <a:bodyPr/>
          <a:lstStyle/>
          <a:p>
            <a:fld id="{B6EF559F-A63B-4ED3-922A-2CB9EB90B057}" type="slidenum">
              <a:rPr lang="en-US" smtClean="0"/>
              <a:pPr/>
              <a:t>‹#›</a:t>
            </a:fld>
            <a:endParaRPr lang="en-US" dirty="0"/>
          </a:p>
        </p:txBody>
      </p:sp>
    </p:spTree>
    <p:extLst>
      <p:ext uri="{BB962C8B-B14F-4D97-AF65-F5344CB8AC3E}">
        <p14:creationId xmlns:p14="http://schemas.microsoft.com/office/powerpoint/2010/main" val="2053911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32120" y="274638"/>
            <a:ext cx="8454680" cy="648223"/>
          </a:xfrm>
          <a:prstGeom prst="rect">
            <a:avLst/>
          </a:prstGeom>
        </p:spPr>
        <p:txBody>
          <a:bodyPr vert="horz" lIns="0" tIns="0" rIns="0" bIns="0" rtlCol="0" anchor="t"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176867"/>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Rectangle 7"/>
          <p:cNvSpPr/>
          <p:nvPr/>
        </p:nvSpPr>
        <p:spPr>
          <a:xfrm>
            <a:off x="228600" y="922861"/>
            <a:ext cx="8686800" cy="5022325"/>
          </a:xfrm>
          <a:prstGeom prst="rect">
            <a:avLst/>
          </a:prstGeom>
          <a:solidFill>
            <a:srgbClr val="FFFFFF"/>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9" name="Straight Connector 8"/>
          <p:cNvCxnSpPr/>
          <p:nvPr/>
        </p:nvCxnSpPr>
        <p:spPr>
          <a:xfrm>
            <a:off x="232120" y="922861"/>
            <a:ext cx="8674812" cy="1588"/>
          </a:xfrm>
          <a:prstGeom prst="line">
            <a:avLst/>
          </a:prstGeom>
          <a:ln w="50800" cap="flat" cmpd="sng" algn="ctr">
            <a:solidFill>
              <a:srgbClr val="E70033"/>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a:off x="232120" y="6149338"/>
            <a:ext cx="8674812" cy="1588"/>
          </a:xfrm>
          <a:prstGeom prst="line">
            <a:avLst/>
          </a:prstGeom>
          <a:ln w="12700" cap="flat" cmpd="sng" algn="ctr">
            <a:solidFill>
              <a:srgbClr val="E70033"/>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67506506"/>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defTabSz="457200" rtl="0" eaLnBrk="1" latinLnBrk="0" hangingPunct="1">
        <a:spcBef>
          <a:spcPct val="0"/>
        </a:spcBef>
        <a:buNone/>
        <a:defRPr sz="2800" kern="1200">
          <a:solidFill>
            <a:schemeClr val="tx1"/>
          </a:solidFill>
          <a:latin typeface="Arial Black"/>
          <a:ea typeface="+mj-ea"/>
          <a:cs typeface="Arial Black"/>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1.xml"/><Relationship Id="rId1" Type="http://schemas.openxmlformats.org/officeDocument/2006/relationships/slideLayout" Target="../slideLayouts/slideLayout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researchconnections.org/childcare/welcome"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7.xml"/><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2800" dirty="0" smtClean="0"/>
              <a:t>American Indian and Alaska Native Head Start Family and Child Experiences Survey </a:t>
            </a:r>
            <a:endParaRPr lang="en-US" sz="2800" dirty="0"/>
          </a:p>
        </p:txBody>
      </p:sp>
      <p:sp>
        <p:nvSpPr>
          <p:cNvPr id="3" name="Subtitle 2"/>
          <p:cNvSpPr>
            <a:spLocks noGrp="1"/>
          </p:cNvSpPr>
          <p:nvPr>
            <p:ph type="subTitle" idx="1"/>
          </p:nvPr>
        </p:nvSpPr>
        <p:spPr>
          <a:xfrm>
            <a:off x="2971800" y="3995049"/>
            <a:ext cx="5737862" cy="594788"/>
          </a:xfrm>
        </p:spPr>
        <p:txBody>
          <a:bodyPr>
            <a:normAutofit fontScale="92500" lnSpcReduction="20000"/>
          </a:bodyPr>
          <a:lstStyle/>
          <a:p>
            <a:endParaRPr lang="en-US" sz="1400" b="1" dirty="0" smtClean="0"/>
          </a:p>
          <a:p>
            <a:r>
              <a:rPr lang="en-US" b="1" dirty="0" smtClean="0"/>
              <a:t>[TRIBE]</a:t>
            </a:r>
          </a:p>
          <a:p>
            <a:r>
              <a:rPr lang="en-US" b="1" dirty="0" smtClean="0"/>
              <a:t>[TRIBE ENTITY] Meeting</a:t>
            </a:r>
            <a:endParaRPr lang="en-US" b="1" dirty="0"/>
          </a:p>
        </p:txBody>
      </p:sp>
      <p:sp>
        <p:nvSpPr>
          <p:cNvPr id="7" name="Text Placeholder 6"/>
          <p:cNvSpPr>
            <a:spLocks noGrp="1"/>
          </p:cNvSpPr>
          <p:nvPr>
            <p:ph type="body" sz="quarter" idx="11"/>
          </p:nvPr>
        </p:nvSpPr>
        <p:spPr/>
        <p:txBody>
          <a:bodyPr/>
          <a:lstStyle/>
          <a:p>
            <a:r>
              <a:rPr lang="en-US" dirty="0" smtClean="0"/>
              <a:t>[PRESENTER]</a:t>
            </a:r>
          </a:p>
          <a:p>
            <a:r>
              <a:rPr lang="en-US" dirty="0" smtClean="0"/>
              <a:t>[PRESENTER TITLE]</a:t>
            </a:r>
            <a:endParaRPr lang="en-US" dirty="0"/>
          </a:p>
        </p:txBody>
      </p:sp>
      <p:sp>
        <p:nvSpPr>
          <p:cNvPr id="8" name="Text Placeholder 7"/>
          <p:cNvSpPr>
            <a:spLocks noGrp="1"/>
          </p:cNvSpPr>
          <p:nvPr>
            <p:ph type="body" sz="quarter" idx="12"/>
          </p:nvPr>
        </p:nvSpPr>
        <p:spPr/>
        <p:txBody>
          <a:bodyPr/>
          <a:lstStyle/>
          <a:p>
            <a:r>
              <a:rPr lang="en-US" dirty="0" smtClean="0"/>
              <a:t>[DATE]</a:t>
            </a:r>
            <a:endParaRPr lang="en-US" dirty="0"/>
          </a:p>
        </p:txBody>
      </p:sp>
      <p:pic>
        <p:nvPicPr>
          <p:cNvPr id="6"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59493" y="304800"/>
            <a:ext cx="1911731" cy="460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10" descr="C:\Users\kgroesbeck.MATHEMATICA\AppData\Local\Microsoft\Windows\Temporary Internet Files\Content.Outlook\3K998W9D\logo 2.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81000" y="2362200"/>
            <a:ext cx="2341071" cy="20648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671331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120" y="0"/>
            <a:ext cx="8911880" cy="922861"/>
          </a:xfrm>
        </p:spPr>
        <p:txBody>
          <a:bodyPr>
            <a:normAutofit/>
          </a:bodyPr>
          <a:lstStyle/>
          <a:p>
            <a:r>
              <a:rPr lang="en-US" sz="2800" dirty="0" smtClean="0"/>
              <a:t>AI/AN children served in Regions I-X will not be in AI/AN FACES 2019</a:t>
            </a:r>
            <a:endParaRPr lang="en-US" sz="2800" dirty="0"/>
          </a:p>
        </p:txBody>
      </p:sp>
      <p:sp>
        <p:nvSpPr>
          <p:cNvPr id="8" name="Text Placeholder 7"/>
          <p:cNvSpPr>
            <a:spLocks noGrp="1"/>
          </p:cNvSpPr>
          <p:nvPr>
            <p:ph type="body" sz="quarter" idx="10"/>
          </p:nvPr>
        </p:nvSpPr>
        <p:spPr/>
        <p:txBody>
          <a:bodyPr/>
          <a:lstStyle/>
          <a:p>
            <a:r>
              <a:rPr lang="en-US" dirty="0"/>
              <a:t>Source: 2015-2016 Head Start Program Information Report</a:t>
            </a:r>
          </a:p>
          <a:p>
            <a:endParaRPr lang="en-US" dirty="0"/>
          </a:p>
        </p:txBody>
      </p:sp>
      <p:pic>
        <p:nvPicPr>
          <p:cNvPr id="5" name="Picture 4"/>
          <p:cNvPicPr>
            <a:picLocks noChangeAspect="1"/>
          </p:cNvPicPr>
          <p:nvPr/>
        </p:nvPicPr>
        <p:blipFill>
          <a:blip r:embed="rId3"/>
          <a:stretch>
            <a:fillRect/>
          </a:stretch>
        </p:blipFill>
        <p:spPr>
          <a:xfrm>
            <a:off x="990600" y="1066800"/>
            <a:ext cx="7086600" cy="4077850"/>
          </a:xfrm>
          <a:prstGeom prst="rect">
            <a:avLst/>
          </a:prstGeom>
        </p:spPr>
      </p:pic>
    </p:spTree>
    <p:extLst>
      <p:ext uri="{BB962C8B-B14F-4D97-AF65-F5344CB8AC3E}">
        <p14:creationId xmlns:p14="http://schemas.microsoft.com/office/powerpoint/2010/main" val="38049870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119" y="36095"/>
            <a:ext cx="8454680" cy="648223"/>
          </a:xfrm>
        </p:spPr>
        <p:txBody>
          <a:bodyPr>
            <a:noAutofit/>
          </a:bodyPr>
          <a:lstStyle/>
          <a:p>
            <a:r>
              <a:rPr lang="en-US" dirty="0" smtClean="0"/>
              <a:t>22 Region XI Head Start programs will be randomly selected</a:t>
            </a:r>
            <a:endParaRPr lang="en-US" dirty="0">
              <a:solidFill>
                <a:srgbClr val="FF0000"/>
              </a:solidFill>
            </a:endParaRPr>
          </a:p>
        </p:txBody>
      </p:sp>
      <p:sp>
        <p:nvSpPr>
          <p:cNvPr id="6" name="Text Placeholder 5"/>
          <p:cNvSpPr>
            <a:spLocks noGrp="1"/>
          </p:cNvSpPr>
          <p:nvPr>
            <p:ph type="body" sz="quarter" idx="11"/>
          </p:nvPr>
        </p:nvSpPr>
        <p:spPr/>
        <p:txBody>
          <a:bodyPr>
            <a:normAutofit/>
          </a:bodyPr>
          <a:lstStyle/>
          <a:p>
            <a:r>
              <a:rPr lang="en-US" sz="2000" dirty="0" smtClean="0"/>
              <a:t>Protocols for tribal review will be followed in each community</a:t>
            </a:r>
          </a:p>
          <a:p>
            <a:r>
              <a:rPr lang="en-US" sz="2000" dirty="0" smtClean="0"/>
              <a:t>Data will be collected from children, parents, teachers/classrooms, and program and center directors</a:t>
            </a:r>
            <a:endParaRPr lang="en-US" sz="2000" dirty="0"/>
          </a:p>
        </p:txBody>
      </p:sp>
      <p:graphicFrame>
        <p:nvGraphicFramePr>
          <p:cNvPr id="5" name="Diagram 4"/>
          <p:cNvGraphicFramePr/>
          <p:nvPr>
            <p:extLst>
              <p:ext uri="{D42A27DB-BD31-4B8C-83A1-F6EECF244321}">
                <p14:modId xmlns:p14="http://schemas.microsoft.com/office/powerpoint/2010/main" val="74404686"/>
              </p:ext>
            </p:extLst>
          </p:nvPr>
        </p:nvGraphicFramePr>
        <p:xfrm>
          <a:off x="4267199" y="1398236"/>
          <a:ext cx="4419600" cy="4038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TextBox 9"/>
          <p:cNvSpPr txBox="1"/>
          <p:nvPr/>
        </p:nvSpPr>
        <p:spPr>
          <a:xfrm>
            <a:off x="6172200" y="1981200"/>
            <a:ext cx="914400" cy="914400"/>
          </a:xfrm>
          <a:prstGeom prst="rect">
            <a:avLst/>
          </a:prstGeom>
        </p:spPr>
        <p:txBody>
          <a:bodyPr vert="horz" wrap="none" lIns="91440" tIns="45720" rIns="91440" bIns="45720" rtlCol="0" anchor="t">
            <a:normAutofit/>
          </a:bodyPr>
          <a:lstStyle/>
          <a:p>
            <a:pPr>
              <a:spcBef>
                <a:spcPct val="20000"/>
              </a:spcBef>
            </a:pPr>
            <a:endParaRPr lang="en-US" sz="1600" b="1" dirty="0" smtClean="0">
              <a:solidFill>
                <a:srgbClr val="00A0AF"/>
              </a:solidFill>
              <a:latin typeface="Arial Black"/>
              <a:cs typeface="Arial Black"/>
            </a:endParaRPr>
          </a:p>
        </p:txBody>
      </p:sp>
    </p:spTree>
    <p:extLst>
      <p:ext uri="{BB962C8B-B14F-4D97-AF65-F5344CB8AC3E}">
        <p14:creationId xmlns:p14="http://schemas.microsoft.com/office/powerpoint/2010/main" val="27458429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What will we learn from this study</a:t>
            </a:r>
            <a:r>
              <a:rPr lang="en-US" b="1" dirty="0" smtClean="0"/>
              <a:t>?</a:t>
            </a:r>
            <a:r>
              <a:rPr lang="en-US" dirty="0" smtClean="0"/>
              <a:t> </a:t>
            </a:r>
            <a:r>
              <a:rPr lang="en-US" dirty="0" smtClean="0">
                <a:solidFill>
                  <a:srgbClr val="FF0000"/>
                </a:solidFill>
              </a:rPr>
              <a:t> </a:t>
            </a:r>
            <a:endParaRPr lang="en-US" dirty="0"/>
          </a:p>
        </p:txBody>
      </p:sp>
      <p:sp>
        <p:nvSpPr>
          <p:cNvPr id="3" name="Content Placeholder 2"/>
          <p:cNvSpPr>
            <a:spLocks noGrp="1"/>
          </p:cNvSpPr>
          <p:nvPr>
            <p:ph type="body" sz="quarter" idx="11"/>
          </p:nvPr>
        </p:nvSpPr>
        <p:spPr/>
        <p:txBody>
          <a:bodyPr>
            <a:normAutofit fontScale="92500"/>
          </a:bodyPr>
          <a:lstStyle/>
          <a:p>
            <a:r>
              <a:rPr lang="en-US" sz="3000" dirty="0" smtClean="0"/>
              <a:t>The focus of AI/AN FACES 2019 </a:t>
            </a:r>
            <a:r>
              <a:rPr lang="en-US" sz="3000" dirty="0"/>
              <a:t>is </a:t>
            </a:r>
            <a:r>
              <a:rPr lang="en-US" sz="3000" dirty="0" smtClean="0"/>
              <a:t>description of </a:t>
            </a:r>
            <a:r>
              <a:rPr lang="en-US" sz="3000" dirty="0"/>
              <a:t>children and </a:t>
            </a:r>
            <a:r>
              <a:rPr lang="en-US" sz="3000" dirty="0" smtClean="0"/>
              <a:t>families, </a:t>
            </a:r>
            <a:r>
              <a:rPr lang="en-US" sz="3000" dirty="0"/>
              <a:t>and their experiences </a:t>
            </a:r>
            <a:endParaRPr lang="en-US" sz="3000" dirty="0" smtClean="0"/>
          </a:p>
          <a:p>
            <a:r>
              <a:rPr lang="en-US" sz="3000" dirty="0" smtClean="0"/>
              <a:t>These data will help us to learn more about:</a:t>
            </a:r>
          </a:p>
          <a:p>
            <a:pPr lvl="1"/>
            <a:r>
              <a:rPr lang="en-US" sz="1800" dirty="0" smtClean="0"/>
              <a:t>Children’s cognitive and social-emotional </a:t>
            </a:r>
            <a:r>
              <a:rPr lang="en-US" sz="1800" u="sng" dirty="0" smtClean="0"/>
              <a:t>growth</a:t>
            </a:r>
            <a:r>
              <a:rPr lang="en-US" sz="1800" dirty="0" smtClean="0"/>
              <a:t> in tribal Head Start programs from the beginning to the end of the program year</a:t>
            </a:r>
          </a:p>
          <a:p>
            <a:pPr lvl="1"/>
            <a:r>
              <a:rPr lang="en-US" sz="1800" dirty="0" smtClean="0"/>
              <a:t>The kinds of </a:t>
            </a:r>
            <a:r>
              <a:rPr lang="en-US" sz="1800" u="sng" dirty="0" smtClean="0"/>
              <a:t>things that are related</a:t>
            </a:r>
            <a:r>
              <a:rPr lang="en-US" sz="1800" dirty="0" smtClean="0"/>
              <a:t> to Region XI children’s growth, including what’s going on in Head Start and what’s going on at home</a:t>
            </a:r>
          </a:p>
          <a:p>
            <a:pPr lvl="1"/>
            <a:r>
              <a:rPr lang="en-US" sz="1800" dirty="0" smtClean="0"/>
              <a:t>The </a:t>
            </a:r>
            <a:r>
              <a:rPr lang="en-US" sz="1800" u="sng" dirty="0" smtClean="0"/>
              <a:t>needs</a:t>
            </a:r>
            <a:r>
              <a:rPr lang="en-US" sz="1800" dirty="0" smtClean="0"/>
              <a:t> of children and families in Region XI </a:t>
            </a:r>
          </a:p>
          <a:p>
            <a:pPr lvl="1"/>
            <a:r>
              <a:rPr lang="en-US" sz="1800" dirty="0" smtClean="0"/>
              <a:t>How </a:t>
            </a:r>
            <a:r>
              <a:rPr lang="en-US" sz="1800" dirty="0"/>
              <a:t>children and families in Region XI are </a:t>
            </a:r>
            <a:r>
              <a:rPr lang="en-US" sz="1800" u="sng" dirty="0"/>
              <a:t>similar to or different from</a:t>
            </a:r>
            <a:r>
              <a:rPr lang="en-US" sz="1800" dirty="0"/>
              <a:t> children and families in Regions </a:t>
            </a:r>
            <a:r>
              <a:rPr lang="en-US" sz="1800" dirty="0" smtClean="0"/>
              <a:t>I-X; their unique needs and strengths</a:t>
            </a:r>
            <a:endParaRPr lang="en-US" sz="1800" dirty="0"/>
          </a:p>
          <a:p>
            <a:endParaRPr lang="en-US" dirty="0"/>
          </a:p>
        </p:txBody>
      </p:sp>
    </p:spTree>
    <p:extLst>
      <p:ext uri="{BB962C8B-B14F-4D97-AF65-F5344CB8AC3E}">
        <p14:creationId xmlns:p14="http://schemas.microsoft.com/office/powerpoint/2010/main" val="31098811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22861"/>
          </a:xfrm>
        </p:spPr>
        <p:txBody>
          <a:bodyPr anchor="ctr">
            <a:normAutofit/>
          </a:bodyPr>
          <a:lstStyle/>
          <a:p>
            <a:pPr algn="ctr"/>
            <a:r>
              <a:rPr lang="en-US" b="1" dirty="0" smtClean="0"/>
              <a:t>Data will come from multiple sources</a:t>
            </a:r>
            <a:endParaRPr lang="en-US" b="1" dirty="0"/>
          </a:p>
        </p:txBody>
      </p:sp>
      <p:sp>
        <p:nvSpPr>
          <p:cNvPr id="3" name="Content Placeholder 2"/>
          <p:cNvSpPr>
            <a:spLocks noGrp="1"/>
          </p:cNvSpPr>
          <p:nvPr>
            <p:ph type="body" sz="quarter" idx="11"/>
          </p:nvPr>
        </p:nvSpPr>
        <p:spPr/>
        <p:txBody>
          <a:bodyPr>
            <a:normAutofit/>
          </a:bodyPr>
          <a:lstStyle/>
          <a:p>
            <a:r>
              <a:rPr lang="en-US" sz="2400" dirty="0" smtClean="0"/>
              <a:t>Direct assessments of children’s school readiness skills</a:t>
            </a:r>
          </a:p>
          <a:p>
            <a:pPr lvl="1"/>
            <a:r>
              <a:rPr lang="en-US" sz="2000" dirty="0" smtClean="0"/>
              <a:t>Language</a:t>
            </a:r>
          </a:p>
          <a:p>
            <a:pPr lvl="1"/>
            <a:r>
              <a:rPr lang="en-US" sz="2000" dirty="0" smtClean="0"/>
              <a:t>Literacy</a:t>
            </a:r>
          </a:p>
          <a:p>
            <a:pPr lvl="1"/>
            <a:r>
              <a:rPr lang="en-US" sz="2000" dirty="0" smtClean="0"/>
              <a:t>Math</a:t>
            </a:r>
          </a:p>
          <a:p>
            <a:pPr lvl="1"/>
            <a:r>
              <a:rPr lang="en-US" sz="2000" dirty="0" smtClean="0"/>
              <a:t>Executive function – Inhibitory control and working memory</a:t>
            </a:r>
          </a:p>
          <a:p>
            <a:r>
              <a:rPr lang="en-US" sz="2400" dirty="0" smtClean="0"/>
              <a:t>Teacher reports</a:t>
            </a:r>
          </a:p>
          <a:p>
            <a:pPr lvl="1"/>
            <a:r>
              <a:rPr lang="en-US" sz="2000" dirty="0" smtClean="0"/>
              <a:t>Social skills</a:t>
            </a:r>
          </a:p>
          <a:p>
            <a:pPr lvl="1"/>
            <a:r>
              <a:rPr lang="en-US" sz="2000" dirty="0" smtClean="0"/>
              <a:t>Problem behaviors</a:t>
            </a:r>
          </a:p>
          <a:p>
            <a:pPr lvl="1"/>
            <a:r>
              <a:rPr lang="en-US" sz="2000" dirty="0" smtClean="0"/>
              <a:t>Approaches to </a:t>
            </a:r>
            <a:r>
              <a:rPr lang="en-US" sz="2000" dirty="0"/>
              <a:t>l</a:t>
            </a:r>
            <a:r>
              <a:rPr lang="en-US" sz="2000" dirty="0" smtClean="0"/>
              <a:t>earning </a:t>
            </a:r>
            <a:endParaRPr lang="en-US" sz="20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22861"/>
          </a:xfrm>
        </p:spPr>
        <p:txBody>
          <a:bodyPr anchor="ctr">
            <a:normAutofit/>
          </a:bodyPr>
          <a:lstStyle/>
          <a:p>
            <a:pPr algn="ctr"/>
            <a:r>
              <a:rPr lang="en-US" b="1" dirty="0" smtClean="0"/>
              <a:t>Data will come from multiple sources (continued)</a:t>
            </a:r>
            <a:endParaRPr lang="en-US" b="1" dirty="0"/>
          </a:p>
        </p:txBody>
      </p:sp>
      <p:sp>
        <p:nvSpPr>
          <p:cNvPr id="3" name="Content Placeholder 2"/>
          <p:cNvSpPr>
            <a:spLocks noGrp="1"/>
          </p:cNvSpPr>
          <p:nvPr>
            <p:ph type="body" sz="quarter" idx="11"/>
          </p:nvPr>
        </p:nvSpPr>
        <p:spPr/>
        <p:txBody>
          <a:bodyPr>
            <a:normAutofit/>
          </a:bodyPr>
          <a:lstStyle/>
          <a:p>
            <a:r>
              <a:rPr lang="en-US" sz="2400" dirty="0" smtClean="0"/>
              <a:t>Parent Survey</a:t>
            </a:r>
          </a:p>
          <a:p>
            <a:r>
              <a:rPr lang="en-US" sz="2400" dirty="0" smtClean="0"/>
              <a:t>Head Start Staff Surveys</a:t>
            </a:r>
          </a:p>
          <a:p>
            <a:pPr lvl="1"/>
            <a:r>
              <a:rPr lang="en-US" sz="2400" dirty="0" smtClean="0"/>
              <a:t>Classroom teachers</a:t>
            </a:r>
          </a:p>
          <a:p>
            <a:pPr lvl="1"/>
            <a:r>
              <a:rPr lang="en-US" sz="2400" dirty="0" smtClean="0"/>
              <a:t>Program directors</a:t>
            </a:r>
          </a:p>
          <a:p>
            <a:pPr lvl="1"/>
            <a:r>
              <a:rPr lang="en-US" sz="2400" dirty="0" smtClean="0"/>
              <a:t>Center directors</a:t>
            </a:r>
          </a:p>
          <a:p>
            <a:r>
              <a:rPr lang="en-US" sz="2400" dirty="0" smtClean="0"/>
              <a:t>Classroom Observations</a:t>
            </a:r>
            <a:endParaRPr lang="en-US" sz="24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can the data be used?</a:t>
            </a:r>
            <a:endParaRPr lang="en-US" dirty="0"/>
          </a:p>
        </p:txBody>
      </p:sp>
      <p:sp>
        <p:nvSpPr>
          <p:cNvPr id="3" name="Content Placeholder 2"/>
          <p:cNvSpPr>
            <a:spLocks noGrp="1"/>
          </p:cNvSpPr>
          <p:nvPr>
            <p:ph type="body" sz="quarter" idx="11"/>
          </p:nvPr>
        </p:nvSpPr>
        <p:spPr/>
        <p:txBody>
          <a:bodyPr/>
          <a:lstStyle/>
          <a:p>
            <a:r>
              <a:rPr lang="en-US" dirty="0" smtClean="0"/>
              <a:t>To support findings about children in Region XI</a:t>
            </a:r>
          </a:p>
          <a:p>
            <a:r>
              <a:rPr lang="en-US" dirty="0" smtClean="0"/>
              <a:t>Region </a:t>
            </a:r>
            <a:r>
              <a:rPr lang="en-US" dirty="0"/>
              <a:t>XI </a:t>
            </a:r>
            <a:r>
              <a:rPr lang="en-US" dirty="0" smtClean="0"/>
              <a:t>as </a:t>
            </a:r>
            <a:r>
              <a:rPr lang="en-US" dirty="0"/>
              <a:t>a whole</a:t>
            </a:r>
          </a:p>
          <a:p>
            <a:pPr lvl="1"/>
            <a:r>
              <a:rPr lang="en-US" dirty="0"/>
              <a:t>Can argue for </a:t>
            </a:r>
            <a:r>
              <a:rPr lang="en-US" u="sng" dirty="0"/>
              <a:t>resources</a:t>
            </a:r>
            <a:r>
              <a:rPr lang="en-US" dirty="0"/>
              <a:t> to address identified needs</a:t>
            </a:r>
          </a:p>
          <a:p>
            <a:pPr lvl="1"/>
            <a:r>
              <a:rPr lang="en-US" dirty="0"/>
              <a:t>Can argue for changes to </a:t>
            </a:r>
            <a:r>
              <a:rPr lang="en-US" u="sng" dirty="0"/>
              <a:t>policy and practice</a:t>
            </a:r>
            <a:r>
              <a:rPr lang="en-US" dirty="0"/>
              <a:t> to better meet the needs </a:t>
            </a:r>
          </a:p>
          <a:p>
            <a:r>
              <a:rPr lang="en-US" dirty="0" smtClean="0"/>
              <a:t>Individual programs in Region XI </a:t>
            </a:r>
          </a:p>
          <a:p>
            <a:pPr lvl="1"/>
            <a:r>
              <a:rPr lang="en-US" sz="1800" dirty="0" smtClean="0"/>
              <a:t>Individual programs will not see their data but…</a:t>
            </a:r>
          </a:p>
          <a:p>
            <a:pPr lvl="1"/>
            <a:r>
              <a:rPr lang="en-US" sz="1800" dirty="0" smtClean="0"/>
              <a:t>Programs can </a:t>
            </a:r>
            <a:r>
              <a:rPr lang="en-US" sz="1800" dirty="0"/>
              <a:t>use </a:t>
            </a:r>
            <a:r>
              <a:rPr lang="en-US" sz="1800" dirty="0" smtClean="0"/>
              <a:t>study findings to </a:t>
            </a:r>
            <a:r>
              <a:rPr lang="en-US" sz="1800" dirty="0"/>
              <a:t>think about how their program might be similar to or different from </a:t>
            </a:r>
            <a:r>
              <a:rPr lang="en-US" sz="1800" dirty="0" smtClean="0"/>
              <a:t>all of Region XI</a:t>
            </a:r>
          </a:p>
          <a:p>
            <a:pPr lvl="1"/>
            <a:r>
              <a:rPr lang="en-US" sz="1800" dirty="0" smtClean="0"/>
              <a:t>Use data on Region XI as a whole and their individual tribal data to support the need for additional resources and services</a:t>
            </a:r>
          </a:p>
        </p:txBody>
      </p:sp>
    </p:spTree>
    <p:extLst>
      <p:ext uri="{BB962C8B-B14F-4D97-AF65-F5344CB8AC3E}">
        <p14:creationId xmlns:p14="http://schemas.microsoft.com/office/powerpoint/2010/main" val="35543393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Program Participation Considerations</a:t>
            </a:r>
            <a:endParaRPr lang="en-US" b="1" dirty="0">
              <a:solidFill>
                <a:srgbClr val="FF0000"/>
              </a:solidFill>
            </a:endParaRPr>
          </a:p>
        </p:txBody>
      </p:sp>
      <p:sp>
        <p:nvSpPr>
          <p:cNvPr id="3" name="Content Placeholder 2"/>
          <p:cNvSpPr>
            <a:spLocks noGrp="1"/>
          </p:cNvSpPr>
          <p:nvPr>
            <p:ph type="body" sz="quarter" idx="11"/>
          </p:nvPr>
        </p:nvSpPr>
        <p:spPr/>
        <p:txBody>
          <a:bodyPr>
            <a:normAutofit/>
          </a:bodyPr>
          <a:lstStyle/>
          <a:p>
            <a:r>
              <a:rPr lang="en-US" dirty="0" smtClean="0"/>
              <a:t>Participation is voluntary</a:t>
            </a:r>
          </a:p>
          <a:p>
            <a:r>
              <a:rPr lang="en-US" dirty="0" smtClean="0"/>
              <a:t>Participation of each selected program helps to make sure that the picture that emerges reflects the depth and breadth of experiences and activities in Region XI programs</a:t>
            </a:r>
          </a:p>
          <a:p>
            <a:r>
              <a:rPr lang="en-US" dirty="0" smtClean="0"/>
              <a:t>Being a part of something that is important to tribal programs in Region XI and to research on Native children’s early development in general</a:t>
            </a:r>
          </a:p>
          <a:p>
            <a:r>
              <a:rPr lang="en-US" dirty="0" smtClean="0"/>
              <a:t>Additional considerations</a:t>
            </a:r>
          </a:p>
          <a:p>
            <a:pPr lvl="1"/>
            <a:r>
              <a:rPr lang="en-US" sz="1900" dirty="0" smtClean="0"/>
              <a:t>Data will not be representative at the program or tribal community level</a:t>
            </a:r>
          </a:p>
          <a:p>
            <a:pPr lvl="1"/>
            <a:r>
              <a:rPr lang="en-US" sz="1900" dirty="0" smtClean="0"/>
              <a:t>Findings will be reported only for Region XI as a whole, not by tribal community</a:t>
            </a:r>
          </a:p>
          <a:p>
            <a:pPr marL="68580" indent="0">
              <a:buNone/>
            </a:pPr>
            <a:endParaRPr lang="en-US" dirty="0"/>
          </a:p>
        </p:txBody>
      </p:sp>
    </p:spTree>
    <p:extLst>
      <p:ext uri="{BB962C8B-B14F-4D97-AF65-F5344CB8AC3E}">
        <p14:creationId xmlns:p14="http://schemas.microsoft.com/office/powerpoint/2010/main" val="38812656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What information from the study will be shared in reports?</a:t>
            </a:r>
            <a:br>
              <a:rPr lang="en-US" dirty="0" smtClean="0"/>
            </a:br>
            <a:endParaRPr lang="en-US" dirty="0"/>
          </a:p>
        </p:txBody>
      </p:sp>
      <p:sp>
        <p:nvSpPr>
          <p:cNvPr id="3" name="Text Placeholder 2"/>
          <p:cNvSpPr>
            <a:spLocks noGrp="1"/>
          </p:cNvSpPr>
          <p:nvPr>
            <p:ph type="body" sz="quarter" idx="11"/>
          </p:nvPr>
        </p:nvSpPr>
        <p:spPr/>
        <p:txBody>
          <a:bodyPr>
            <a:normAutofit lnSpcReduction="10000"/>
          </a:bodyPr>
          <a:lstStyle/>
          <a:p>
            <a:r>
              <a:rPr lang="en-US" dirty="0" smtClean="0"/>
              <a:t>Initially, all analyses of the AI/AN FACES data will be conducted by professional researchers at Mathematica</a:t>
            </a:r>
          </a:p>
          <a:p>
            <a:r>
              <a:rPr lang="en-US" dirty="0" smtClean="0"/>
              <a:t>The AI/AN FACES Workgroup will play a key role by</a:t>
            </a:r>
          </a:p>
          <a:p>
            <a:pPr lvl="1"/>
            <a:r>
              <a:rPr lang="en-US" dirty="0" smtClean="0"/>
              <a:t>Helping to set the analysis and reporting priorities  </a:t>
            </a:r>
          </a:p>
          <a:p>
            <a:pPr lvl="2"/>
            <a:r>
              <a:rPr lang="en-US" dirty="0" smtClean="0"/>
              <a:t>Identify the research questions and topics that are of most interest to Region XI and tribal communities</a:t>
            </a:r>
          </a:p>
          <a:p>
            <a:pPr lvl="2"/>
            <a:r>
              <a:rPr lang="en-US" dirty="0" smtClean="0"/>
              <a:t>Identify the types of reporting formats what would be most accessible to tribal governments, parents, and Head Start staff </a:t>
            </a:r>
          </a:p>
          <a:p>
            <a:pPr lvl="2"/>
            <a:endParaRPr lang="en-US" dirty="0" smtClean="0"/>
          </a:p>
          <a:p>
            <a:pPr lvl="1"/>
            <a:r>
              <a:rPr lang="en-US" dirty="0" smtClean="0"/>
              <a:t>Reviewing all reports and presentations prepared by the study team</a:t>
            </a:r>
          </a:p>
          <a:p>
            <a:pPr lvl="2"/>
            <a:r>
              <a:rPr lang="en-US" dirty="0" smtClean="0"/>
              <a:t>Provide feedback on how the findings are presented and whether the conclusions are well supported by the data</a:t>
            </a:r>
          </a:p>
          <a:p>
            <a:pPr lvl="2"/>
            <a:r>
              <a:rPr lang="en-US" dirty="0" smtClean="0"/>
              <a:t>Offer suggestions for how the findings are interpreted and their implications for Region XI programs, children, and families</a:t>
            </a:r>
          </a:p>
          <a:p>
            <a:pPr lvl="2"/>
            <a:endParaRPr lang="en-US" dirty="0"/>
          </a:p>
        </p:txBody>
      </p:sp>
    </p:spTree>
    <p:extLst>
      <p:ext uri="{BB962C8B-B14F-4D97-AF65-F5344CB8AC3E}">
        <p14:creationId xmlns:p14="http://schemas.microsoft.com/office/powerpoint/2010/main" val="382762092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Who will have access to the data and where will it be stored?</a:t>
            </a:r>
            <a:r>
              <a:rPr lang="en-US" dirty="0"/>
              <a:t/>
            </a:r>
            <a:br>
              <a:rPr lang="en-US" dirty="0"/>
            </a:br>
            <a:endParaRPr lang="en-US" dirty="0"/>
          </a:p>
        </p:txBody>
      </p:sp>
      <p:sp>
        <p:nvSpPr>
          <p:cNvPr id="3" name="Text Placeholder 2"/>
          <p:cNvSpPr>
            <a:spLocks noGrp="1"/>
          </p:cNvSpPr>
          <p:nvPr>
            <p:ph type="body" sz="quarter" idx="11"/>
          </p:nvPr>
        </p:nvSpPr>
        <p:spPr/>
        <p:txBody>
          <a:bodyPr>
            <a:normAutofit/>
          </a:bodyPr>
          <a:lstStyle/>
          <a:p>
            <a:r>
              <a:rPr lang="en-US" dirty="0" smtClean="0"/>
              <a:t>AI/AN FACES data will be available to qualified researchers working in institutions </a:t>
            </a:r>
            <a:r>
              <a:rPr lang="en-US" dirty="0"/>
              <a:t>of higher education or research organizations. </a:t>
            </a:r>
            <a:endParaRPr lang="en-US" dirty="0" smtClean="0"/>
          </a:p>
          <a:p>
            <a:r>
              <a:rPr lang="en-US" dirty="0"/>
              <a:t>AI/AN FACES data and documentation will be housed at the </a:t>
            </a:r>
            <a:r>
              <a:rPr lang="en-US" dirty="0">
                <a:hlinkClick r:id="rId2"/>
              </a:rPr>
              <a:t>Child Care &amp; Early Education Research Connections Data Archive</a:t>
            </a:r>
            <a:r>
              <a:rPr lang="en-US" dirty="0"/>
              <a:t> (www.researchconnections.org) </a:t>
            </a:r>
            <a:endParaRPr lang="en-US" dirty="0" smtClean="0"/>
          </a:p>
          <a:p>
            <a:pPr marL="0" indent="0">
              <a:buNone/>
            </a:pPr>
            <a:endParaRPr lang="en-US" dirty="0" smtClean="0"/>
          </a:p>
          <a:p>
            <a:endParaRPr lang="en-US" dirty="0" smtClean="0"/>
          </a:p>
        </p:txBody>
      </p:sp>
    </p:spTree>
    <p:extLst>
      <p:ext uri="{BB962C8B-B14F-4D97-AF65-F5344CB8AC3E}">
        <p14:creationId xmlns:p14="http://schemas.microsoft.com/office/powerpoint/2010/main" val="381502317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Who will have access to the data and how can we be sure that it is used accurately and responsibly?</a:t>
            </a:r>
            <a:r>
              <a:rPr lang="en-US" dirty="0"/>
              <a:t/>
            </a:r>
            <a:br>
              <a:rPr lang="en-US" dirty="0"/>
            </a:br>
            <a:endParaRPr lang="en-US" dirty="0"/>
          </a:p>
        </p:txBody>
      </p:sp>
      <p:sp>
        <p:nvSpPr>
          <p:cNvPr id="3" name="Text Placeholder 2"/>
          <p:cNvSpPr>
            <a:spLocks noGrp="1"/>
          </p:cNvSpPr>
          <p:nvPr>
            <p:ph type="body" sz="quarter" idx="11"/>
          </p:nvPr>
        </p:nvSpPr>
        <p:spPr/>
        <p:txBody>
          <a:bodyPr>
            <a:normAutofit/>
          </a:bodyPr>
          <a:lstStyle/>
          <a:p>
            <a:r>
              <a:rPr lang="en-US" dirty="0" smtClean="0"/>
              <a:t>Individuals </a:t>
            </a:r>
            <a:r>
              <a:rPr lang="en-US" dirty="0"/>
              <a:t>requesting access to the data must:</a:t>
            </a:r>
          </a:p>
          <a:p>
            <a:pPr lvl="1"/>
            <a:r>
              <a:rPr lang="en-US" dirty="0"/>
              <a:t>submit a plan </a:t>
            </a:r>
            <a:r>
              <a:rPr lang="en-US" dirty="0" smtClean="0"/>
              <a:t>for </a:t>
            </a:r>
            <a:r>
              <a:rPr lang="en-US" dirty="0"/>
              <a:t>how they will analyze the data and who they will engage in the interpretation of the findings from the analysis, to be reviewed by </a:t>
            </a:r>
            <a:r>
              <a:rPr lang="en-US" dirty="0" smtClean="0"/>
              <a:t>a committee with tribal representation,</a:t>
            </a:r>
            <a:endParaRPr lang="en-US" dirty="0"/>
          </a:p>
          <a:p>
            <a:pPr lvl="1"/>
            <a:r>
              <a:rPr lang="en-US" dirty="0"/>
              <a:t>show evidence demonstrating that they or a member of their research team has prior experience conducting research with tribal programs and </a:t>
            </a:r>
            <a:r>
              <a:rPr lang="en-US" dirty="0" smtClean="0"/>
              <a:t>communities,</a:t>
            </a:r>
            <a:endParaRPr lang="en-US" dirty="0"/>
          </a:p>
          <a:p>
            <a:pPr lvl="1"/>
            <a:r>
              <a:rPr lang="en-US" dirty="0"/>
              <a:t>show evidence that their plan was reviewed by an Institutional Review Board (</a:t>
            </a:r>
            <a:r>
              <a:rPr lang="en-US" dirty="0" smtClean="0"/>
              <a:t>IRB),</a:t>
            </a:r>
          </a:p>
          <a:p>
            <a:pPr lvl="1"/>
            <a:r>
              <a:rPr lang="en-US" dirty="0"/>
              <a:t>r</a:t>
            </a:r>
            <a:r>
              <a:rPr lang="en-US" dirty="0" smtClean="0"/>
              <a:t>eview and acknowledge best practices for uses of the AI/AN FACES data on tribal programs and peoples, </a:t>
            </a:r>
            <a:r>
              <a:rPr lang="en-US" dirty="0"/>
              <a:t>and </a:t>
            </a:r>
            <a:endParaRPr lang="en-US" dirty="0" smtClean="0"/>
          </a:p>
          <a:p>
            <a:pPr lvl="1"/>
            <a:r>
              <a:rPr lang="en-US" dirty="0" smtClean="0"/>
              <a:t>sign </a:t>
            </a:r>
            <a:r>
              <a:rPr lang="en-US" dirty="0"/>
              <a:t>a confidentiality pledge agreeing to protect the privacy </a:t>
            </a:r>
            <a:r>
              <a:rPr lang="en-US" dirty="0" smtClean="0"/>
              <a:t>of </a:t>
            </a:r>
            <a:r>
              <a:rPr lang="en-US" dirty="0"/>
              <a:t>the study participants.</a:t>
            </a:r>
          </a:p>
          <a:p>
            <a:endParaRPr lang="en-US" dirty="0" smtClean="0"/>
          </a:p>
          <a:p>
            <a:endParaRPr lang="en-US" dirty="0" smtClean="0"/>
          </a:p>
        </p:txBody>
      </p:sp>
    </p:spTree>
    <p:extLst>
      <p:ext uri="{BB962C8B-B14F-4D97-AF65-F5344CB8AC3E}">
        <p14:creationId xmlns:p14="http://schemas.microsoft.com/office/powerpoint/2010/main" val="22501121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22861"/>
          </a:xfrm>
        </p:spPr>
        <p:txBody>
          <a:bodyPr anchor="ctr"/>
          <a:lstStyle/>
          <a:p>
            <a:r>
              <a:rPr lang="en-US" dirty="0" smtClean="0"/>
              <a:t>Overview</a:t>
            </a:r>
            <a:endParaRPr lang="en-US" dirty="0"/>
          </a:p>
        </p:txBody>
      </p:sp>
      <p:sp>
        <p:nvSpPr>
          <p:cNvPr id="3" name="Content Placeholder 2"/>
          <p:cNvSpPr>
            <a:spLocks noGrp="1"/>
          </p:cNvSpPr>
          <p:nvPr>
            <p:ph type="body" sz="quarter" idx="11"/>
          </p:nvPr>
        </p:nvSpPr>
        <p:spPr/>
        <p:txBody>
          <a:bodyPr>
            <a:normAutofit fontScale="92500" lnSpcReduction="10000"/>
          </a:bodyPr>
          <a:lstStyle/>
          <a:p>
            <a:r>
              <a:rPr lang="en-US" sz="2400" dirty="0"/>
              <a:t>Why is there a need for data on the children and families served by Region XI Head Start?</a:t>
            </a:r>
          </a:p>
          <a:p>
            <a:r>
              <a:rPr lang="en-US" sz="2400" dirty="0"/>
              <a:t>What are the benefits of participation?</a:t>
            </a:r>
          </a:p>
          <a:p>
            <a:r>
              <a:rPr lang="en-US" sz="2400" dirty="0"/>
              <a:t>What will a study of Region XI Head Start look like?</a:t>
            </a:r>
          </a:p>
          <a:p>
            <a:r>
              <a:rPr lang="en-US" sz="2400" dirty="0" smtClean="0"/>
              <a:t>Why </a:t>
            </a:r>
            <a:r>
              <a:rPr lang="en-US" sz="2400" dirty="0"/>
              <a:t>is the participation of </a:t>
            </a:r>
            <a:r>
              <a:rPr lang="en-US" sz="2400" dirty="0" smtClean="0"/>
              <a:t>[TRIBE] </a:t>
            </a:r>
            <a:r>
              <a:rPr lang="en-US" sz="2400" dirty="0"/>
              <a:t>Head Start </a:t>
            </a:r>
            <a:r>
              <a:rPr lang="en-US" sz="2400" dirty="0" smtClean="0"/>
              <a:t> Program </a:t>
            </a:r>
            <a:r>
              <a:rPr lang="en-US" sz="2400" dirty="0"/>
              <a:t>important?</a:t>
            </a:r>
          </a:p>
          <a:p>
            <a:r>
              <a:rPr lang="en-US" sz="2400" dirty="0"/>
              <a:t>What will the study look like to the children, families, and Head Start staff in your community?</a:t>
            </a:r>
          </a:p>
          <a:p>
            <a:r>
              <a:rPr lang="en-US" sz="2400" dirty="0"/>
              <a:t>How will the data be used?</a:t>
            </a:r>
          </a:p>
          <a:p>
            <a:r>
              <a:rPr lang="en-US" sz="2400" dirty="0"/>
              <a:t>Answer </a:t>
            </a:r>
            <a:r>
              <a:rPr lang="en-US" sz="2400" dirty="0" smtClean="0"/>
              <a:t>any questions </a:t>
            </a:r>
            <a:r>
              <a:rPr lang="en-US" sz="2400" dirty="0"/>
              <a:t>you may have about the study and how it will be conducted in your program and </a:t>
            </a:r>
            <a:r>
              <a:rPr lang="en-US" sz="2400" dirty="0" smtClean="0"/>
              <a:t>community</a:t>
            </a:r>
          </a:p>
          <a:p>
            <a:pPr marL="68580" indent="0">
              <a:buNone/>
            </a:pPr>
            <a:endParaRPr lang="en-US" dirty="0"/>
          </a:p>
        </p:txBody>
      </p:sp>
      <p:sp>
        <p:nvSpPr>
          <p:cNvPr id="4" name="Rectangle 3"/>
          <p:cNvSpPr/>
          <p:nvPr/>
        </p:nvSpPr>
        <p:spPr>
          <a:xfrm>
            <a:off x="1710813" y="6243489"/>
            <a:ext cx="6442587" cy="507831"/>
          </a:xfrm>
          <a:prstGeom prst="rect">
            <a:avLst/>
          </a:prstGeom>
          <a:solidFill>
            <a:schemeClr val="bg1"/>
          </a:solidFill>
        </p:spPr>
        <p:txBody>
          <a:bodyPr wrap="square">
            <a:spAutoFit/>
          </a:bodyPr>
          <a:lstStyle/>
          <a:p>
            <a:r>
              <a:rPr lang="en-US" sz="900" dirty="0">
                <a:solidFill>
                  <a:schemeClr val="accent6">
                    <a:lumMod val="10000"/>
                  </a:schemeClr>
                </a:solidFill>
                <a:latin typeface="Arial" panose="020B0604020202020204" pitchFamily="34" charset="0"/>
                <a:ea typeface="Times New Roman" panose="02020603050405020304" pitchFamily="18" charset="0"/>
              </a:rPr>
              <a:t>Paperwork Reduction Act Statement: The referenced collection of information is voluntary. An agency may not conduct or sponsor, and a person is not required to respond to, a collection of information unless it displays a currently valid OMB control number. The OMB control number for the described collection is 0970-0151 and it expires XX/XX/</a:t>
            </a:r>
            <a:r>
              <a:rPr lang="en-US" sz="900" dirty="0" err="1">
                <a:solidFill>
                  <a:schemeClr val="accent6">
                    <a:lumMod val="10000"/>
                  </a:schemeClr>
                </a:solidFill>
                <a:latin typeface="Arial" panose="020B0604020202020204" pitchFamily="34" charset="0"/>
                <a:ea typeface="Times New Roman" panose="02020603050405020304" pitchFamily="18" charset="0"/>
              </a:rPr>
              <a:t>XXXX</a:t>
            </a:r>
            <a:r>
              <a:rPr lang="en-US" sz="900" dirty="0">
                <a:solidFill>
                  <a:schemeClr val="accent6">
                    <a:lumMod val="10000"/>
                  </a:schemeClr>
                </a:solidFill>
                <a:latin typeface="Arial" panose="020B0604020202020204" pitchFamily="34" charset="0"/>
                <a:ea typeface="Times New Roman" panose="02020603050405020304" pitchFamily="18" charset="0"/>
              </a:rPr>
              <a:t>. </a:t>
            </a:r>
            <a:endParaRPr lang="en-US" sz="1400" dirty="0">
              <a:solidFill>
                <a:schemeClr val="accent6">
                  <a:lumMod val="10000"/>
                </a:schemeClr>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9083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Who will have access to the data and how can we be sure that it is used accurately and responsibly?</a:t>
            </a:r>
          </a:p>
        </p:txBody>
      </p:sp>
      <p:sp>
        <p:nvSpPr>
          <p:cNvPr id="3" name="Text Placeholder 2"/>
          <p:cNvSpPr>
            <a:spLocks noGrp="1"/>
          </p:cNvSpPr>
          <p:nvPr>
            <p:ph type="body" sz="quarter" idx="11"/>
          </p:nvPr>
        </p:nvSpPr>
        <p:spPr/>
        <p:txBody>
          <a:bodyPr>
            <a:normAutofit/>
          </a:bodyPr>
          <a:lstStyle/>
          <a:p>
            <a:r>
              <a:rPr lang="en-US" sz="2200" dirty="0" smtClean="0"/>
              <a:t>Researchers requesting access to the data must agree to:</a:t>
            </a:r>
          </a:p>
          <a:p>
            <a:pPr lvl="1"/>
            <a:r>
              <a:rPr lang="en-US" sz="2000" dirty="0" smtClean="0"/>
              <a:t>Submit drafts of manuscripts and presentations for review by the committee prior to publication or presentation</a:t>
            </a:r>
          </a:p>
          <a:p>
            <a:pPr lvl="1"/>
            <a:r>
              <a:rPr lang="en-US" sz="2000" dirty="0" smtClean="0"/>
              <a:t>Strongly consider the feedback and recommendations provided by the committee when finalizing publications and presentations</a:t>
            </a:r>
          </a:p>
          <a:p>
            <a:pPr lvl="1"/>
            <a:r>
              <a:rPr lang="en-US" sz="2000" dirty="0" smtClean="0"/>
              <a:t>Research Connections sharing the names of the institutions and research organizations that have been granted access to the data with brief descriptions of the research</a:t>
            </a:r>
          </a:p>
          <a:p>
            <a:pPr lvl="1"/>
            <a:r>
              <a:rPr lang="en-US" sz="2000" dirty="0" smtClean="0"/>
              <a:t>Report all findings for Region XI programs as a whole</a:t>
            </a:r>
          </a:p>
          <a:p>
            <a:pPr marL="228600" lvl="1" indent="0">
              <a:buNone/>
            </a:pPr>
            <a:endParaRPr lang="en-US" dirty="0" smtClean="0"/>
          </a:p>
          <a:p>
            <a:pPr marL="457200" lvl="2" indent="0">
              <a:buNone/>
            </a:pPr>
            <a:r>
              <a:rPr lang="en-US" dirty="0" smtClean="0"/>
              <a:t> 	</a:t>
            </a:r>
          </a:p>
          <a:p>
            <a:pPr lvl="1"/>
            <a:endParaRPr lang="en-US" dirty="0" smtClean="0"/>
          </a:p>
          <a:p>
            <a:pPr lvl="1"/>
            <a:endParaRPr lang="en-US" dirty="0"/>
          </a:p>
        </p:txBody>
      </p:sp>
    </p:spTree>
    <p:extLst>
      <p:ext uri="{BB962C8B-B14F-4D97-AF65-F5344CB8AC3E}">
        <p14:creationId xmlns:p14="http://schemas.microsoft.com/office/powerpoint/2010/main" val="354134870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How </a:t>
            </a:r>
            <a:r>
              <a:rPr lang="en-US" dirty="0"/>
              <a:t>will </a:t>
            </a:r>
            <a:r>
              <a:rPr lang="en-US" dirty="0" smtClean="0"/>
              <a:t>identifying and sensitive information be protected?</a:t>
            </a:r>
            <a:endParaRPr lang="en-US" dirty="0"/>
          </a:p>
        </p:txBody>
      </p:sp>
      <p:sp>
        <p:nvSpPr>
          <p:cNvPr id="3" name="Text Placeholder 2"/>
          <p:cNvSpPr>
            <a:spLocks noGrp="1"/>
          </p:cNvSpPr>
          <p:nvPr>
            <p:ph type="body" sz="quarter" idx="11"/>
          </p:nvPr>
        </p:nvSpPr>
        <p:spPr/>
        <p:txBody>
          <a:bodyPr>
            <a:normAutofit/>
          </a:bodyPr>
          <a:lstStyle/>
          <a:p>
            <a:r>
              <a:rPr lang="en-US" sz="2200" dirty="0" smtClean="0"/>
              <a:t>Preparation of the data file entails removing any tribal identities and the names or other direct identifiers of any participating programs, staff, children, or parents</a:t>
            </a:r>
          </a:p>
          <a:p>
            <a:r>
              <a:rPr lang="en-US" sz="2200" dirty="0" smtClean="0"/>
              <a:t>In addition, researchers will have agreed to present findings only for Region XI as a whole</a:t>
            </a:r>
          </a:p>
          <a:p>
            <a:pPr marL="228600" lvl="1" indent="0">
              <a:buNone/>
            </a:pPr>
            <a:endParaRPr lang="en-US" dirty="0" smtClean="0"/>
          </a:p>
          <a:p>
            <a:pPr marL="457200" lvl="2" indent="0">
              <a:buNone/>
            </a:pPr>
            <a:r>
              <a:rPr lang="en-US" dirty="0" smtClean="0"/>
              <a:t> 	</a:t>
            </a:r>
          </a:p>
          <a:p>
            <a:pPr lvl="1"/>
            <a:endParaRPr lang="en-US" dirty="0" smtClean="0"/>
          </a:p>
          <a:p>
            <a:pPr lvl="1"/>
            <a:endParaRPr lang="en-US" dirty="0"/>
          </a:p>
        </p:txBody>
      </p:sp>
    </p:spTree>
    <p:extLst>
      <p:ext uri="{BB962C8B-B14F-4D97-AF65-F5344CB8AC3E}">
        <p14:creationId xmlns:p14="http://schemas.microsoft.com/office/powerpoint/2010/main" val="4885828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AI/AN FACES 2019 Timeline</a:t>
            </a:r>
            <a:endParaRPr lang="en-US" dirty="0"/>
          </a:p>
        </p:txBody>
      </p:sp>
      <p:graphicFrame>
        <p:nvGraphicFramePr>
          <p:cNvPr id="4" name="Diagram 3"/>
          <p:cNvGraphicFramePr/>
          <p:nvPr>
            <p:extLst>
              <p:ext uri="{D42A27DB-BD31-4B8C-83A1-F6EECF244321}">
                <p14:modId xmlns:p14="http://schemas.microsoft.com/office/powerpoint/2010/main" val="1093275842"/>
              </p:ext>
            </p:extLst>
          </p:nvPr>
        </p:nvGraphicFramePr>
        <p:xfrm>
          <a:off x="228600" y="1066800"/>
          <a:ext cx="8534400" cy="4648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5147265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22861"/>
          </a:xfrm>
        </p:spPr>
        <p:txBody>
          <a:bodyPr anchor="ctr">
            <a:normAutofit/>
          </a:bodyPr>
          <a:lstStyle/>
          <a:p>
            <a:r>
              <a:rPr lang="en-US" b="1" dirty="0" smtClean="0"/>
              <a:t>What will the study look like </a:t>
            </a:r>
            <a:br>
              <a:rPr lang="en-US" b="1" dirty="0" smtClean="0"/>
            </a:br>
            <a:r>
              <a:rPr lang="en-US" b="1" dirty="0" smtClean="0"/>
              <a:t>in your community?</a:t>
            </a:r>
            <a:endParaRPr lang="en-US" b="1" dirty="0"/>
          </a:p>
        </p:txBody>
      </p:sp>
      <p:sp>
        <p:nvSpPr>
          <p:cNvPr id="3" name="Content Placeholder 2"/>
          <p:cNvSpPr>
            <a:spLocks noGrp="1"/>
          </p:cNvSpPr>
          <p:nvPr>
            <p:ph type="body" sz="quarter" idx="11"/>
          </p:nvPr>
        </p:nvSpPr>
        <p:spPr/>
        <p:txBody>
          <a:bodyPr>
            <a:normAutofit/>
          </a:bodyPr>
          <a:lstStyle/>
          <a:p>
            <a:r>
              <a:rPr lang="en-US" dirty="0" smtClean="0"/>
              <a:t>[TRIBE] Head Start sample </a:t>
            </a:r>
            <a:endParaRPr lang="en-US" dirty="0"/>
          </a:p>
          <a:p>
            <a:pPr lvl="1"/>
            <a:r>
              <a:rPr lang="en-US" dirty="0"/>
              <a:t>2</a:t>
            </a:r>
            <a:r>
              <a:rPr lang="en-US" dirty="0" smtClean="0"/>
              <a:t> Centers chosen at random</a:t>
            </a:r>
            <a:endParaRPr lang="en-US" dirty="0"/>
          </a:p>
          <a:p>
            <a:pPr lvl="1"/>
            <a:r>
              <a:rPr lang="en-US" dirty="0"/>
              <a:t>4 Classrooms/Teachers (2 per center</a:t>
            </a:r>
            <a:r>
              <a:rPr lang="en-US" dirty="0" smtClean="0"/>
              <a:t>) chosen at random</a:t>
            </a:r>
            <a:endParaRPr lang="en-US" dirty="0"/>
          </a:p>
          <a:p>
            <a:r>
              <a:rPr lang="en-US" dirty="0" smtClean="0"/>
              <a:t>On average, 52 children </a:t>
            </a:r>
            <a:r>
              <a:rPr lang="en-US" dirty="0"/>
              <a:t>and their parents </a:t>
            </a:r>
            <a:r>
              <a:rPr lang="en-US" dirty="0" smtClean="0"/>
              <a:t>(13 </a:t>
            </a:r>
            <a:r>
              <a:rPr lang="en-US" dirty="0"/>
              <a:t>per </a:t>
            </a:r>
            <a:r>
              <a:rPr lang="en-US" dirty="0" smtClean="0"/>
              <a:t>classroom; 26 per center) chosen at random</a:t>
            </a:r>
            <a:endParaRPr lang="en-US" dirty="0"/>
          </a:p>
          <a:p>
            <a:r>
              <a:rPr lang="en-US" dirty="0" smtClean="0"/>
              <a:t>The study </a:t>
            </a:r>
            <a:r>
              <a:rPr lang="en-US" dirty="0"/>
              <a:t>team will visit your program </a:t>
            </a:r>
            <a:r>
              <a:rPr lang="en-US" dirty="0" smtClean="0"/>
              <a:t>3 </a:t>
            </a:r>
            <a:r>
              <a:rPr lang="en-US" dirty="0"/>
              <a:t>times</a:t>
            </a:r>
          </a:p>
          <a:p>
            <a:pPr lvl="1"/>
            <a:r>
              <a:rPr lang="en-US" dirty="0"/>
              <a:t>Early fall </a:t>
            </a:r>
            <a:r>
              <a:rPr lang="en-US" dirty="0" smtClean="0"/>
              <a:t>2019 </a:t>
            </a:r>
            <a:r>
              <a:rPr lang="en-US" dirty="0"/>
              <a:t>to select the sample of classrooms and </a:t>
            </a:r>
            <a:r>
              <a:rPr lang="en-US" dirty="0" smtClean="0"/>
              <a:t>children, distribute parent consent forms, and speak with parents (2-3 days</a:t>
            </a:r>
            <a:r>
              <a:rPr lang="en-US" dirty="0"/>
              <a:t>)</a:t>
            </a:r>
          </a:p>
          <a:p>
            <a:pPr lvl="1"/>
            <a:r>
              <a:rPr lang="en-US" dirty="0"/>
              <a:t>Fall </a:t>
            </a:r>
            <a:r>
              <a:rPr lang="en-US" dirty="0" smtClean="0"/>
              <a:t>2019 </a:t>
            </a:r>
            <a:r>
              <a:rPr lang="en-US" dirty="0"/>
              <a:t>to administer the school readiness assessments </a:t>
            </a:r>
            <a:r>
              <a:rPr lang="en-US" dirty="0" smtClean="0"/>
              <a:t>(3-4 </a:t>
            </a:r>
            <a:r>
              <a:rPr lang="en-US" dirty="0"/>
              <a:t>days)</a:t>
            </a:r>
          </a:p>
          <a:p>
            <a:pPr lvl="1"/>
            <a:r>
              <a:rPr lang="en-US" dirty="0"/>
              <a:t>Spring </a:t>
            </a:r>
            <a:r>
              <a:rPr lang="en-US" dirty="0" smtClean="0"/>
              <a:t>2020 </a:t>
            </a:r>
            <a:r>
              <a:rPr lang="en-US" dirty="0"/>
              <a:t>to administer the school readiness assessments and conduct classroom observations </a:t>
            </a:r>
            <a:r>
              <a:rPr lang="en-US" dirty="0" smtClean="0"/>
              <a:t>(3-4 </a:t>
            </a:r>
            <a:r>
              <a:rPr lang="en-US" dirty="0"/>
              <a:t>days)</a:t>
            </a:r>
          </a:p>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What will the study look like </a:t>
            </a:r>
            <a:br>
              <a:rPr lang="en-US" b="1" dirty="0" smtClean="0"/>
            </a:br>
            <a:r>
              <a:rPr lang="en-US" b="1" dirty="0" smtClean="0"/>
              <a:t>in your community?</a:t>
            </a:r>
            <a:endParaRPr lang="en-US" b="1" dirty="0"/>
          </a:p>
        </p:txBody>
      </p:sp>
      <p:sp>
        <p:nvSpPr>
          <p:cNvPr id="3" name="Content Placeholder 2"/>
          <p:cNvSpPr>
            <a:spLocks noGrp="1"/>
          </p:cNvSpPr>
          <p:nvPr>
            <p:ph type="body" sz="quarter" idx="11"/>
          </p:nvPr>
        </p:nvSpPr>
        <p:spPr/>
        <p:txBody>
          <a:bodyPr>
            <a:normAutofit/>
          </a:bodyPr>
          <a:lstStyle/>
          <a:p>
            <a:r>
              <a:rPr lang="en-US" dirty="0" smtClean="0"/>
              <a:t>Your children’s parents will be asked to complete a 30-minute survey in fall 2019 and spring 2020</a:t>
            </a:r>
          </a:p>
          <a:p>
            <a:r>
              <a:rPr lang="en-US" dirty="0" smtClean="0"/>
              <a:t>Head Start teachers in your program will be asked to complete a Teacher Child Report for each study child in their classroom in fall 2019 and spring 2020 (each takes about 10 minutes)</a:t>
            </a:r>
          </a:p>
          <a:p>
            <a:r>
              <a:rPr lang="en-US" dirty="0" smtClean="0"/>
              <a:t>Teachers will also be asked to complete a 30-minute survey in spring 2020</a:t>
            </a:r>
          </a:p>
          <a:p>
            <a:r>
              <a:rPr lang="en-US" dirty="0" smtClean="0"/>
              <a:t>Each sampled classroom in your program will be observed for 4 hours in spring 2020</a:t>
            </a:r>
          </a:p>
          <a:p>
            <a:r>
              <a:rPr lang="en-US" dirty="0" smtClean="0"/>
              <a:t>Your program and center directors will each be asked to complete a 30-minute survey in spring 2020</a:t>
            </a:r>
          </a:p>
          <a:p>
            <a:pPr marL="0" indent="0">
              <a:buNone/>
            </a:pPr>
            <a:endParaRPr lang="en-US" dirty="0" smtClean="0"/>
          </a:p>
          <a:p>
            <a:endParaRPr lang="en-US"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Collection Staff</a:t>
            </a:r>
            <a:endParaRPr lang="en-US" dirty="0"/>
          </a:p>
        </p:txBody>
      </p:sp>
      <p:sp>
        <p:nvSpPr>
          <p:cNvPr id="3" name="Text Placeholder 2"/>
          <p:cNvSpPr>
            <a:spLocks noGrp="1"/>
          </p:cNvSpPr>
          <p:nvPr>
            <p:ph type="body" sz="quarter" idx="11"/>
          </p:nvPr>
        </p:nvSpPr>
        <p:spPr/>
        <p:txBody>
          <a:bodyPr/>
          <a:lstStyle/>
          <a:p>
            <a:r>
              <a:rPr lang="en-US" dirty="0" smtClean="0"/>
              <a:t>We will use an experienced staff</a:t>
            </a:r>
          </a:p>
          <a:p>
            <a:r>
              <a:rPr lang="en-US" dirty="0" smtClean="0"/>
              <a:t>All staff will sign confidentiality agreements and will have completed criminal background checks as a condition of employment</a:t>
            </a:r>
          </a:p>
          <a:p>
            <a:r>
              <a:rPr lang="en-US" dirty="0" smtClean="0"/>
              <a:t>Staff will be trained by members of the Mathematica study team and members of the AI/AN FACES Workgroup</a:t>
            </a:r>
          </a:p>
          <a:p>
            <a:r>
              <a:rPr lang="en-US" dirty="0" smtClean="0"/>
              <a:t>Training will include lessons on working with tribal communities, families and children</a:t>
            </a:r>
          </a:p>
          <a:p>
            <a:pPr lvl="1"/>
            <a:r>
              <a:rPr lang="en-US" dirty="0" smtClean="0"/>
              <a:t>To underscore these lessons, some trainings will occur in tribal communities</a:t>
            </a:r>
          </a:p>
          <a:p>
            <a:pPr marL="0" indent="0">
              <a:buNone/>
            </a:pPr>
            <a:endParaRPr lang="en-US" dirty="0"/>
          </a:p>
        </p:txBody>
      </p:sp>
    </p:spTree>
    <p:extLst>
      <p:ext uri="{BB962C8B-B14F-4D97-AF65-F5344CB8AC3E}">
        <p14:creationId xmlns:p14="http://schemas.microsoft.com/office/powerpoint/2010/main" val="268574566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Sharing findings with tribal </a:t>
            </a:r>
            <a:br>
              <a:rPr lang="en-US" dirty="0" smtClean="0"/>
            </a:br>
            <a:r>
              <a:rPr lang="en-US" dirty="0" smtClean="0"/>
              <a:t>programs and communities</a:t>
            </a:r>
            <a:endParaRPr lang="en-US" dirty="0"/>
          </a:p>
        </p:txBody>
      </p:sp>
      <p:sp>
        <p:nvSpPr>
          <p:cNvPr id="3" name="Text Placeholder 2"/>
          <p:cNvSpPr>
            <a:spLocks noGrp="1"/>
          </p:cNvSpPr>
          <p:nvPr>
            <p:ph type="body" sz="quarter" idx="11"/>
          </p:nvPr>
        </p:nvSpPr>
        <p:spPr/>
        <p:txBody>
          <a:bodyPr/>
          <a:lstStyle/>
          <a:p>
            <a:r>
              <a:rPr lang="en-US" dirty="0" smtClean="0"/>
              <a:t>A copy of each publication, report, and presentation that is prepared by the study team will be provided to [TRIBE]</a:t>
            </a:r>
          </a:p>
          <a:p>
            <a:r>
              <a:rPr lang="en-US" dirty="0" smtClean="0"/>
              <a:t>Publications, reports and presentations prepared by others will be archived at Research Connections and available to [TRIBE] </a:t>
            </a:r>
          </a:p>
          <a:p>
            <a:r>
              <a:rPr lang="en-US" dirty="0" smtClean="0"/>
              <a:t>The study team, the AI/AN FACES Workgroup, and officials from the Administration for Children and Families will work together to identify the best ways to share findings with tribal Head Start staff, parents, and tribal leaders</a:t>
            </a:r>
            <a:endParaRPr lang="en-US" dirty="0"/>
          </a:p>
        </p:txBody>
      </p:sp>
    </p:spTree>
    <p:extLst>
      <p:ext uri="{BB962C8B-B14F-4D97-AF65-F5344CB8AC3E}">
        <p14:creationId xmlns:p14="http://schemas.microsoft.com/office/powerpoint/2010/main" val="382971161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type="body" idx="1"/>
          </p:nvPr>
        </p:nvSpPr>
        <p:spPr/>
        <p:txBody>
          <a:bodyPr/>
          <a:lstStyle/>
          <a:p>
            <a:pPr algn="ctr">
              <a:buNone/>
            </a:pPr>
            <a:r>
              <a:rPr lang="en-US" sz="3600" dirty="0" smtClean="0"/>
              <a:t>QUESTIONS??</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81600" y="2108524"/>
            <a:ext cx="3306222" cy="2503228"/>
          </a:xfrm>
          <a:prstGeom prst="rect">
            <a:avLst/>
          </a:prstGeom>
        </p:spPr>
      </p:pic>
      <p:sp>
        <p:nvSpPr>
          <p:cNvPr id="9" name="Title 1"/>
          <p:cNvSpPr txBox="1">
            <a:spLocks/>
          </p:cNvSpPr>
          <p:nvPr/>
        </p:nvSpPr>
        <p:spPr>
          <a:xfrm>
            <a:off x="177715" y="269514"/>
            <a:ext cx="8742881" cy="775467"/>
          </a:xfrm>
          <a:prstGeom prst="rect">
            <a:avLst/>
          </a:prstGeom>
          <a:ln>
            <a:noFill/>
          </a:ln>
        </p:spPr>
        <p:txBody>
          <a:bodyPr vert="horz" lIns="0" tIns="0" rIns="0" bIns="0" rtlCol="0" anchor="t" anchorCtr="0">
            <a:normAutofit fontScale="97500"/>
          </a:bodyPr>
          <a:lstStyle>
            <a:lvl1pPr algn="ctr" defTabSz="457200" rtl="0" eaLnBrk="1" latinLnBrk="0" hangingPunct="1">
              <a:spcBef>
                <a:spcPct val="0"/>
              </a:spcBef>
              <a:buNone/>
              <a:defRPr sz="2800" kern="1200">
                <a:solidFill>
                  <a:srgbClr val="10335A"/>
                </a:solidFill>
                <a:latin typeface="Arial Black"/>
                <a:ea typeface="+mj-ea"/>
                <a:cs typeface="Arial Black"/>
              </a:defRPr>
            </a:lvl1pPr>
          </a:lstStyle>
          <a:p>
            <a:r>
              <a:rPr lang="en-US" dirty="0" smtClean="0"/>
              <a:t>What data is available on Head Start?</a:t>
            </a:r>
            <a:endParaRPr lang="en-US" altLang="en-US" dirty="0" smtClean="0">
              <a:latin typeface="Arial Black" panose="020B0A04020102020204" pitchFamily="34" charset="0"/>
              <a:cs typeface="Arial Black" panose="020B0A04020102020204" pitchFamily="34" charset="0"/>
            </a:endParaRPr>
          </a:p>
        </p:txBody>
      </p:sp>
      <p:pic>
        <p:nvPicPr>
          <p:cNvPr id="13" name="Content Placeholder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bwMode="auto">
          <a:xfrm>
            <a:off x="381000" y="2084463"/>
            <a:ext cx="3581400" cy="2570632"/>
          </a:xfrm>
          <a:prstGeom prst="rect">
            <a:avLst/>
          </a:prstGeom>
          <a:noFill/>
          <a:ln w="9525">
            <a:noFill/>
            <a:miter lim="800000"/>
            <a:headEnd/>
            <a:tailEnd/>
          </a:ln>
        </p:spPr>
      </p:pic>
      <p:sp>
        <p:nvSpPr>
          <p:cNvPr id="7" name="TextBox 6"/>
          <p:cNvSpPr txBox="1"/>
          <p:nvPr/>
        </p:nvSpPr>
        <p:spPr>
          <a:xfrm>
            <a:off x="381000" y="1219200"/>
            <a:ext cx="8382000" cy="990600"/>
          </a:xfrm>
          <a:prstGeom prst="rect">
            <a:avLst/>
          </a:prstGeom>
        </p:spPr>
        <p:txBody>
          <a:bodyPr vert="horz" wrap="square" lIns="91440" tIns="45720" rIns="91440" bIns="45720" rtlCol="0" anchor="t">
            <a:normAutofit/>
          </a:bodyPr>
          <a:lstStyle/>
          <a:p>
            <a:pPr marL="285750" indent="-285750">
              <a:spcBef>
                <a:spcPct val="20000"/>
              </a:spcBef>
              <a:buFont typeface="Arial" panose="020B0604020202020204" pitchFamily="34" charset="0"/>
              <a:buChar char="•"/>
            </a:pPr>
            <a:r>
              <a:rPr lang="en-US" sz="2200" b="1" dirty="0" smtClean="0">
                <a:solidFill>
                  <a:schemeClr val="tx2"/>
                </a:solidFill>
                <a:latin typeface="+mj-lt"/>
                <a:cs typeface="Arial Black"/>
              </a:rPr>
              <a:t>Available data has depended on the Head Start region</a:t>
            </a:r>
          </a:p>
        </p:txBody>
      </p:sp>
      <p:sp>
        <p:nvSpPr>
          <p:cNvPr id="8" name="TextBox 7"/>
          <p:cNvSpPr txBox="1"/>
          <p:nvPr/>
        </p:nvSpPr>
        <p:spPr>
          <a:xfrm>
            <a:off x="407894" y="4881625"/>
            <a:ext cx="3581400" cy="685800"/>
          </a:xfrm>
          <a:prstGeom prst="rect">
            <a:avLst/>
          </a:prstGeom>
        </p:spPr>
        <p:txBody>
          <a:bodyPr vert="horz" wrap="square" lIns="91440" tIns="45720" rIns="91440" bIns="45720" rtlCol="0" anchor="t">
            <a:normAutofit fontScale="92500" lnSpcReduction="10000"/>
          </a:bodyPr>
          <a:lstStyle/>
          <a:p>
            <a:pPr>
              <a:spcBef>
                <a:spcPct val="20000"/>
              </a:spcBef>
            </a:pPr>
            <a:r>
              <a:rPr lang="en-US" sz="2200" b="1" dirty="0" smtClean="0">
                <a:solidFill>
                  <a:schemeClr val="tx2"/>
                </a:solidFill>
                <a:latin typeface="+mj-lt"/>
                <a:cs typeface="Arial Black"/>
              </a:rPr>
              <a:t>Regions </a:t>
            </a:r>
            <a:r>
              <a:rPr lang="en-US" sz="2200" b="1" dirty="0">
                <a:solidFill>
                  <a:schemeClr val="tx2"/>
                </a:solidFill>
                <a:latin typeface="+mj-lt"/>
                <a:cs typeface="Arial Black"/>
              </a:rPr>
              <a:t>I</a:t>
            </a:r>
            <a:r>
              <a:rPr lang="en-US" sz="2200" b="1" dirty="0" smtClean="0">
                <a:solidFill>
                  <a:schemeClr val="tx2"/>
                </a:solidFill>
                <a:latin typeface="+mj-lt"/>
                <a:cs typeface="Arial Black"/>
              </a:rPr>
              <a:t>-X are geographically defined</a:t>
            </a:r>
          </a:p>
        </p:txBody>
      </p:sp>
      <p:sp>
        <p:nvSpPr>
          <p:cNvPr id="10" name="TextBox 9"/>
          <p:cNvSpPr txBox="1"/>
          <p:nvPr/>
        </p:nvSpPr>
        <p:spPr>
          <a:xfrm>
            <a:off x="5181600" y="4881625"/>
            <a:ext cx="3306222" cy="685800"/>
          </a:xfrm>
          <a:prstGeom prst="rect">
            <a:avLst/>
          </a:prstGeom>
        </p:spPr>
        <p:txBody>
          <a:bodyPr vert="horz" wrap="square" lIns="91440" tIns="45720" rIns="91440" bIns="45720" rtlCol="0" anchor="t">
            <a:normAutofit fontScale="92500" lnSpcReduction="10000"/>
          </a:bodyPr>
          <a:lstStyle/>
          <a:p>
            <a:pPr>
              <a:spcBef>
                <a:spcPct val="20000"/>
              </a:spcBef>
            </a:pPr>
            <a:r>
              <a:rPr lang="en-US" sz="2200" b="1" dirty="0" smtClean="0">
                <a:solidFill>
                  <a:schemeClr val="tx2"/>
                </a:solidFill>
                <a:latin typeface="+mj-lt"/>
                <a:cs typeface="Arial Black"/>
              </a:rPr>
              <a:t>Region XI is defined by the population it serves</a:t>
            </a:r>
          </a:p>
        </p:txBody>
      </p:sp>
    </p:spTree>
    <p:extLst>
      <p:ext uri="{BB962C8B-B14F-4D97-AF65-F5344CB8AC3E}">
        <p14:creationId xmlns:p14="http://schemas.microsoft.com/office/powerpoint/2010/main" val="17024988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067800" cy="922861"/>
          </a:xfrm>
        </p:spPr>
        <p:txBody>
          <a:bodyPr anchor="ctr">
            <a:normAutofit fontScale="90000"/>
          </a:bodyPr>
          <a:lstStyle/>
          <a:p>
            <a:r>
              <a:rPr lang="en-US" dirty="0" smtClean="0"/>
              <a:t/>
            </a:r>
            <a:br>
              <a:rPr lang="en-US" dirty="0" smtClean="0"/>
            </a:br>
            <a:r>
              <a:rPr lang="en-US" dirty="0" smtClean="0"/>
              <a:t>Head Start Family and Child Experiences Survey (FACES)</a:t>
            </a:r>
            <a:br>
              <a:rPr lang="en-US" dirty="0" smtClean="0"/>
            </a:br>
            <a:endParaRPr lang="en-US" dirty="0"/>
          </a:p>
        </p:txBody>
      </p:sp>
      <p:sp>
        <p:nvSpPr>
          <p:cNvPr id="3" name="Content Placeholder 2"/>
          <p:cNvSpPr>
            <a:spLocks noGrp="1"/>
          </p:cNvSpPr>
          <p:nvPr>
            <p:ph type="body" sz="quarter" idx="11"/>
          </p:nvPr>
        </p:nvSpPr>
        <p:spPr/>
        <p:txBody>
          <a:bodyPr>
            <a:normAutofit fontScale="85000" lnSpcReduction="10000"/>
          </a:bodyPr>
          <a:lstStyle/>
          <a:p>
            <a:pPr lvl="0"/>
            <a:r>
              <a:rPr lang="en-US" sz="2400" dirty="0" smtClean="0"/>
              <a:t>Since 1997, FACES has collected data from nationally </a:t>
            </a:r>
            <a:r>
              <a:rPr lang="en-US" sz="2400" dirty="0"/>
              <a:t>representative </a:t>
            </a:r>
            <a:r>
              <a:rPr lang="en-US" sz="2400" dirty="0" smtClean="0"/>
              <a:t>samples </a:t>
            </a:r>
            <a:r>
              <a:rPr lang="en-US" sz="2400" dirty="0"/>
              <a:t>of </a:t>
            </a:r>
            <a:r>
              <a:rPr lang="en-US" sz="2400" dirty="0" smtClean="0"/>
              <a:t>Head Start programs</a:t>
            </a:r>
            <a:r>
              <a:rPr lang="en-US" sz="2400" dirty="0"/>
              <a:t>, centers, classrooms, </a:t>
            </a:r>
            <a:r>
              <a:rPr lang="en-US" sz="2400" dirty="0" smtClean="0"/>
              <a:t>children, and their families</a:t>
            </a:r>
          </a:p>
          <a:p>
            <a:pPr lvl="0"/>
            <a:r>
              <a:rPr lang="en-US" sz="2400" dirty="0" smtClean="0"/>
              <a:t> </a:t>
            </a:r>
            <a:r>
              <a:rPr lang="en-US" sz="2400" dirty="0"/>
              <a:t>Rich source of national-level descriptive data on</a:t>
            </a:r>
          </a:p>
          <a:p>
            <a:pPr lvl="1"/>
            <a:r>
              <a:rPr lang="en-US" sz="2400" dirty="0"/>
              <a:t>Children’s school readiness outcomes (health and physical development, cognitive and social emotional development)</a:t>
            </a:r>
          </a:p>
          <a:p>
            <a:pPr lvl="1"/>
            <a:r>
              <a:rPr lang="en-US" sz="2400" dirty="0" smtClean="0"/>
              <a:t>Families of the children who are served by Head Start, and the programs that serve them</a:t>
            </a:r>
            <a:endParaRPr lang="en-US" sz="2400" dirty="0"/>
          </a:p>
          <a:p>
            <a:pPr lvl="0"/>
            <a:r>
              <a:rPr lang="en-US" sz="2400" dirty="0"/>
              <a:t>Information to help improve services (identifying needs and areas where improvement in services and outcomes are needed)</a:t>
            </a:r>
          </a:p>
          <a:p>
            <a:pPr lvl="0"/>
            <a:r>
              <a:rPr lang="en-US" sz="2400" dirty="0"/>
              <a:t>Information for examining changes over time (HS population, services, quality, outcomes)</a:t>
            </a:r>
          </a:p>
          <a:p>
            <a:pPr marL="68580" indent="0">
              <a:buNone/>
            </a:pPr>
            <a:endParaRPr lang="en-US" dirty="0"/>
          </a:p>
        </p:txBody>
      </p:sp>
    </p:spTree>
    <p:extLst>
      <p:ext uri="{BB962C8B-B14F-4D97-AF65-F5344CB8AC3E}">
        <p14:creationId xmlns:p14="http://schemas.microsoft.com/office/powerpoint/2010/main" val="383782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National data on children and families served by tribal Head Start programs are limited </a:t>
            </a:r>
            <a:endParaRPr lang="en-US" dirty="0"/>
          </a:p>
        </p:txBody>
      </p:sp>
      <p:sp>
        <p:nvSpPr>
          <p:cNvPr id="3" name="Content Placeholder 2"/>
          <p:cNvSpPr>
            <a:spLocks noGrp="1"/>
          </p:cNvSpPr>
          <p:nvPr>
            <p:ph type="body" sz="quarter" idx="11"/>
          </p:nvPr>
        </p:nvSpPr>
        <p:spPr/>
        <p:txBody>
          <a:bodyPr>
            <a:normAutofit fontScale="92500" lnSpcReduction="10000"/>
          </a:bodyPr>
          <a:lstStyle/>
          <a:p>
            <a:pPr lvl="0"/>
            <a:r>
              <a:rPr lang="en-US" sz="2200" dirty="0" smtClean="0"/>
              <a:t>FACES collects data on Head </a:t>
            </a:r>
            <a:r>
              <a:rPr lang="en-US" sz="2200" dirty="0"/>
              <a:t>Start </a:t>
            </a:r>
            <a:r>
              <a:rPr lang="en-US" sz="2200" dirty="0" smtClean="0"/>
              <a:t>programs in </a:t>
            </a:r>
            <a:r>
              <a:rPr lang="en-US" sz="2200" dirty="0"/>
              <a:t>Regions </a:t>
            </a:r>
            <a:r>
              <a:rPr lang="en-US" sz="2200" dirty="0" smtClean="0"/>
              <a:t>I-X</a:t>
            </a:r>
            <a:endParaRPr lang="en-US" sz="2200" dirty="0"/>
          </a:p>
          <a:p>
            <a:pPr lvl="0"/>
            <a:r>
              <a:rPr lang="en-US" sz="2200" dirty="0"/>
              <a:t>Region XI programs or tribal Head Start programs have not been included in </a:t>
            </a:r>
            <a:r>
              <a:rPr lang="en-US" sz="2200" dirty="0" smtClean="0"/>
              <a:t>FACES</a:t>
            </a:r>
          </a:p>
          <a:p>
            <a:pPr lvl="0"/>
            <a:r>
              <a:rPr lang="en-US" sz="2200" dirty="0" smtClean="0"/>
              <a:t>Descriptions of the national Head Start program and of the children and families it serves do not include tribal programs, children and families</a:t>
            </a:r>
          </a:p>
          <a:p>
            <a:pPr lvl="0"/>
            <a:r>
              <a:rPr lang="en-US" sz="2200" dirty="0" smtClean="0"/>
              <a:t>Limited information about the more than 21,000 children served by tribal Head Start programs, their families, and the programs that serve them</a:t>
            </a:r>
          </a:p>
          <a:p>
            <a:pPr lvl="1"/>
            <a:r>
              <a:rPr lang="en-US" sz="1900" dirty="0" smtClean="0"/>
              <a:t>In 2015-2016 AI/AN FACES 2015 was launched, and was the first nationally representative study of Region XI tribal Head Start children, families, and programs.</a:t>
            </a:r>
          </a:p>
          <a:p>
            <a:pPr lvl="1"/>
            <a:r>
              <a:rPr lang="en-US" sz="1900" dirty="0" smtClean="0"/>
              <a:t>AI/AN FACES 2019 is the next round of the study</a:t>
            </a:r>
            <a:endParaRPr lang="en-US" sz="1900" dirty="0"/>
          </a:p>
          <a:p>
            <a:pPr marL="0" indent="0">
              <a:buNone/>
            </a:pPr>
            <a:endParaRPr lang="en-US" sz="2400" dirty="0"/>
          </a:p>
        </p:txBody>
      </p:sp>
    </p:spTree>
    <p:extLst>
      <p:ext uri="{BB962C8B-B14F-4D97-AF65-F5344CB8AC3E}">
        <p14:creationId xmlns:p14="http://schemas.microsoft.com/office/powerpoint/2010/main" val="29002453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22861"/>
          </a:xfrm>
        </p:spPr>
        <p:txBody>
          <a:bodyPr anchor="ctr">
            <a:normAutofit/>
          </a:bodyPr>
          <a:lstStyle/>
          <a:p>
            <a:r>
              <a:rPr lang="en-US" dirty="0" smtClean="0"/>
              <a:t>Why is it important that AI/AN Head Start programs be included in FACES?</a:t>
            </a:r>
            <a:endParaRPr lang="en-US" dirty="0"/>
          </a:p>
        </p:txBody>
      </p:sp>
      <p:sp>
        <p:nvSpPr>
          <p:cNvPr id="3" name="Content Placeholder 2"/>
          <p:cNvSpPr>
            <a:spLocks noGrp="1"/>
          </p:cNvSpPr>
          <p:nvPr>
            <p:ph type="body" sz="quarter" idx="11"/>
          </p:nvPr>
        </p:nvSpPr>
        <p:spPr/>
        <p:txBody>
          <a:bodyPr>
            <a:normAutofit/>
          </a:bodyPr>
          <a:lstStyle/>
          <a:p>
            <a:r>
              <a:rPr lang="en-US" sz="2400" dirty="0" smtClean="0"/>
              <a:t>What Region XI stakeholders have said…</a:t>
            </a:r>
          </a:p>
          <a:p>
            <a:pPr lvl="1"/>
            <a:r>
              <a:rPr lang="en-US" sz="1800" dirty="0" smtClean="0"/>
              <a:t>Tribal </a:t>
            </a:r>
            <a:r>
              <a:rPr lang="en-US" sz="1800" u="sng" dirty="0"/>
              <a:t>Head Start programs </a:t>
            </a:r>
            <a:r>
              <a:rPr lang="en-US" sz="1800" u="sng" dirty="0" smtClean="0"/>
              <a:t>have been “</a:t>
            </a:r>
            <a:r>
              <a:rPr lang="en-US" sz="1800" u="sng" dirty="0"/>
              <a:t>invisible” </a:t>
            </a:r>
            <a:r>
              <a:rPr lang="en-US" sz="1800" dirty="0"/>
              <a:t>when it comes to national </a:t>
            </a:r>
            <a:r>
              <a:rPr lang="en-US" sz="1800" dirty="0" smtClean="0"/>
              <a:t>studies on Head Start; children and families in Region XI are not a part of the picture of Head Start that is painted using FACES data </a:t>
            </a:r>
          </a:p>
          <a:p>
            <a:pPr lvl="1"/>
            <a:r>
              <a:rPr lang="en-US" sz="1800" dirty="0" smtClean="0"/>
              <a:t>Region XI is </a:t>
            </a:r>
            <a:r>
              <a:rPr lang="en-US" sz="1800" u="sng" dirty="0" smtClean="0"/>
              <a:t>lacking nationally-representative data</a:t>
            </a:r>
            <a:r>
              <a:rPr lang="en-US" sz="1800" dirty="0" smtClean="0"/>
              <a:t> to inform decisions </a:t>
            </a:r>
            <a:r>
              <a:rPr lang="en-US" sz="1800" dirty="0"/>
              <a:t>by congress, Office of Head Start, and tribal programs themselves </a:t>
            </a:r>
            <a:endParaRPr lang="en-US" sz="1800" dirty="0" smtClean="0"/>
          </a:p>
          <a:p>
            <a:pPr lvl="1"/>
            <a:r>
              <a:rPr lang="en-US" sz="1800" dirty="0" smtClean="0"/>
              <a:t>Participating in FACES will give Region XI the same kinds of rich descriptive information available to Regions I-X </a:t>
            </a:r>
          </a:p>
          <a:p>
            <a:pPr lvl="1"/>
            <a:r>
              <a:rPr lang="en-US" sz="1800" dirty="0" smtClean="0"/>
              <a:t>These data will be an additional important source of information about the tribal programs – their successes, their needs, and their challenges</a:t>
            </a:r>
          </a:p>
          <a:p>
            <a:pPr marL="68580" indent="0">
              <a:buNone/>
            </a:pPr>
            <a:endParaRPr lang="en-US" dirty="0"/>
          </a:p>
          <a:p>
            <a:endParaRPr lang="en-US" b="1" dirty="0"/>
          </a:p>
          <a:p>
            <a:endParaRPr lang="en-US" b="1" dirty="0"/>
          </a:p>
          <a:p>
            <a:endParaRPr lang="en-US" dirty="0"/>
          </a:p>
        </p:txBody>
      </p:sp>
    </p:spTree>
    <p:extLst>
      <p:ext uri="{BB962C8B-B14F-4D97-AF65-F5344CB8AC3E}">
        <p14:creationId xmlns:p14="http://schemas.microsoft.com/office/powerpoint/2010/main" val="6523820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p:txBody>
          <a:bodyPr/>
          <a:lstStyle/>
          <a:p>
            <a:r>
              <a:rPr lang="en-US" dirty="0" smtClean="0"/>
              <a:t>What will a study of</a:t>
            </a:r>
            <a:br>
              <a:rPr lang="en-US" dirty="0" smtClean="0"/>
            </a:br>
            <a:r>
              <a:rPr lang="en-US" dirty="0" smtClean="0"/>
              <a:t>Region XI Head Start look like?</a:t>
            </a:r>
            <a:endParaRPr lang="en-US" dirty="0"/>
          </a:p>
        </p:txBody>
      </p:sp>
    </p:spTree>
    <p:extLst>
      <p:ext uri="{BB962C8B-B14F-4D97-AF65-F5344CB8AC3E}">
        <p14:creationId xmlns:p14="http://schemas.microsoft.com/office/powerpoint/2010/main" val="26879208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AI/AN FACES Workgroup</a:t>
            </a:r>
            <a:br>
              <a:rPr lang="en-US" dirty="0" smtClean="0"/>
            </a:br>
            <a:r>
              <a:rPr lang="en-US" dirty="0" smtClean="0"/>
              <a:t>Study design guided by tribal voices</a:t>
            </a:r>
            <a:endParaRPr lang="en-US" dirty="0"/>
          </a:p>
        </p:txBody>
      </p:sp>
      <p:graphicFrame>
        <p:nvGraphicFramePr>
          <p:cNvPr id="8" name="Content Placeholder 7"/>
          <p:cNvGraphicFramePr>
            <a:graphicFrameLocks noGrp="1"/>
          </p:cNvGraphicFramePr>
          <p:nvPr>
            <p:ph sz="quarter" idx="4294967295"/>
            <p:extLst>
              <p:ext uri="{D42A27DB-BD31-4B8C-83A1-F6EECF244321}">
                <p14:modId xmlns:p14="http://schemas.microsoft.com/office/powerpoint/2010/main" val="763475666"/>
              </p:ext>
            </p:extLst>
          </p:nvPr>
        </p:nvGraphicFramePr>
        <p:xfrm>
          <a:off x="2705100" y="1371600"/>
          <a:ext cx="3733800" cy="36147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332172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0" y="0"/>
            <a:ext cx="9144000" cy="922861"/>
          </a:xfrm>
        </p:spPr>
        <p:txBody>
          <a:bodyPr>
            <a:normAutofit/>
          </a:bodyPr>
          <a:lstStyle/>
          <a:p>
            <a:r>
              <a:rPr lang="en-US" sz="2800" dirty="0" smtClean="0"/>
              <a:t>AI/AN FACES 2019 will be representative of </a:t>
            </a:r>
            <a:br>
              <a:rPr lang="en-US" sz="2800" dirty="0" smtClean="0"/>
            </a:br>
            <a:r>
              <a:rPr lang="en-US" sz="2800" dirty="0" smtClean="0"/>
              <a:t>all </a:t>
            </a:r>
            <a:r>
              <a:rPr lang="en-US" sz="2800" dirty="0"/>
              <a:t>children served by Region XI</a:t>
            </a:r>
          </a:p>
        </p:txBody>
      </p:sp>
      <p:sp>
        <p:nvSpPr>
          <p:cNvPr id="4" name="Text Placeholder 3"/>
          <p:cNvSpPr>
            <a:spLocks noGrp="1"/>
          </p:cNvSpPr>
          <p:nvPr>
            <p:ph type="body" sz="quarter" idx="10"/>
          </p:nvPr>
        </p:nvSpPr>
        <p:spPr/>
        <p:txBody>
          <a:bodyPr/>
          <a:lstStyle/>
          <a:p>
            <a:r>
              <a:rPr lang="en-US" dirty="0" smtClean="0"/>
              <a:t>Source: 2015-2016 Head Start Program Information Report</a:t>
            </a:r>
            <a:endParaRPr lang="en-US" dirty="0"/>
          </a:p>
        </p:txBody>
      </p:sp>
      <p:pic>
        <p:nvPicPr>
          <p:cNvPr id="6" name="Picture 5"/>
          <p:cNvPicPr>
            <a:picLocks noChangeAspect="1"/>
          </p:cNvPicPr>
          <p:nvPr/>
        </p:nvPicPr>
        <p:blipFill>
          <a:blip r:embed="rId3"/>
          <a:stretch>
            <a:fillRect/>
          </a:stretch>
        </p:blipFill>
        <p:spPr>
          <a:xfrm>
            <a:off x="1295400" y="1066800"/>
            <a:ext cx="7010400" cy="4196809"/>
          </a:xfrm>
          <a:prstGeom prst="rect">
            <a:avLst/>
          </a:prstGeom>
        </p:spPr>
      </p:pic>
    </p:spTree>
    <p:extLst>
      <p:ext uri="{BB962C8B-B14F-4D97-AF65-F5344CB8AC3E}">
        <p14:creationId xmlns:p14="http://schemas.microsoft.com/office/powerpoint/2010/main" val="398655622"/>
      </p:ext>
    </p:extLst>
  </p:cSld>
  <p:clrMapOvr>
    <a:masterClrMapping/>
  </p:clrMapOvr>
  <p:timing>
    <p:tnLst>
      <p:par>
        <p:cTn id="1" dur="indefinite" restart="never" nodeType="tmRoot"/>
      </p:par>
    </p:tnLst>
  </p:timing>
</p:sld>
</file>

<file path=ppt/theme/theme1.xml><?xml version="1.0" encoding="utf-8"?>
<a:theme xmlns:a="http://schemas.openxmlformats.org/drawingml/2006/main" name="Light Background Slide Template_2_4_14">
  <a:themeElements>
    <a:clrScheme name="Custom Blue">
      <a:dk1>
        <a:srgbClr val="10335A"/>
      </a:dk1>
      <a:lt1>
        <a:sysClr val="window" lastClr="FFFFFF"/>
      </a:lt1>
      <a:dk2>
        <a:srgbClr val="10335A"/>
      </a:dk2>
      <a:lt2>
        <a:srgbClr val="EEECE1"/>
      </a:lt2>
      <a:accent1>
        <a:srgbClr val="184E8A"/>
      </a:accent1>
      <a:accent2>
        <a:srgbClr val="79B4E1"/>
      </a:accent2>
      <a:accent3>
        <a:srgbClr val="2067B6"/>
      </a:accent3>
      <a:accent4>
        <a:srgbClr val="A2CAE8"/>
      </a:accent4>
      <a:accent5>
        <a:srgbClr val="4D9CD7"/>
      </a:accent5>
      <a:accent6>
        <a:srgbClr val="E2DECC"/>
      </a:accent6>
      <a:hlink>
        <a:srgbClr val="0000FF"/>
      </a:hlink>
      <a:folHlink>
        <a:srgbClr val="800080"/>
      </a:folHlink>
    </a:clrScheme>
    <a:fontScheme name="Mathematica-1">
      <a:majorFont>
        <a:latin typeface="Arial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bodyPr vert="horz" lIns="91440" tIns="45720" rIns="91440" bIns="45720" rtlCol="0" anchor="t">
        <a:normAutofit/>
      </a:bodyPr>
      <a:lstStyle>
        <a:defPPr>
          <a:spcBef>
            <a:spcPct val="20000"/>
          </a:spcBef>
          <a:defRPr sz="1600" b="1" dirty="0" smtClean="0">
            <a:solidFill>
              <a:srgbClr val="00A0AF"/>
            </a:solidFill>
            <a:latin typeface="Arial Black"/>
            <a:cs typeface="Arial Black"/>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conOverlay xmlns="http://schemas.microsoft.com/sharepoint/v4"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8BEED3C1C2A9544824CC0C6C70CE90D" ma:contentTypeVersion="1" ma:contentTypeDescription="Create a new document." ma:contentTypeScope="" ma:versionID="1618222ceb12eaeed8aa9ff57d2aca0d">
  <xsd:schema xmlns:xsd="http://www.w3.org/2001/XMLSchema" xmlns:xs="http://www.w3.org/2001/XMLSchema" xmlns:p="http://schemas.microsoft.com/office/2006/metadata/properties" xmlns:ns2="http://schemas.microsoft.com/sharepoint/v4" targetNamespace="http://schemas.microsoft.com/office/2006/metadata/properties" ma:root="true" ma:fieldsID="c79c8594d4fa4c9fd200c91a62336472" ns2:_="">
    <xsd:import namespace="http://schemas.microsoft.com/sharepoint/v4"/>
    <xsd:element name="properties">
      <xsd:complexType>
        <xsd:sequence>
          <xsd:element name="documentManagement">
            <xsd:complexType>
              <xsd:all>
                <xsd:element ref="ns2:IconOverla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8"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9A3DEFC-C5B6-4039-A3F9-CFA636201919}">
  <ds:schemaRefs>
    <ds:schemaRef ds:uri="http://schemas.microsoft.com/office/2006/metadata/properties"/>
    <ds:schemaRef ds:uri="http://schemas.microsoft.com/office/2006/documentManagement/types"/>
    <ds:schemaRef ds:uri="http://www.w3.org/XML/1998/namespace"/>
    <ds:schemaRef ds:uri="http://purl.org/dc/elements/1.1/"/>
    <ds:schemaRef ds:uri="http://purl.org/dc/dcmitype/"/>
    <ds:schemaRef ds:uri="http://schemas.microsoft.com/office/infopath/2007/PartnerControls"/>
    <ds:schemaRef ds:uri="http://schemas.openxmlformats.org/package/2006/metadata/core-properties"/>
    <ds:schemaRef ds:uri="http://schemas.microsoft.com/sharepoint/v4"/>
    <ds:schemaRef ds:uri="http://purl.org/dc/terms/"/>
  </ds:schemaRefs>
</ds:datastoreItem>
</file>

<file path=customXml/itemProps2.xml><?xml version="1.0" encoding="utf-8"?>
<ds:datastoreItem xmlns:ds="http://schemas.openxmlformats.org/officeDocument/2006/customXml" ds:itemID="{B098A42C-5F25-4B2F-8DF6-F45CFE4C5899}">
  <ds:schemaRefs>
    <ds:schemaRef ds:uri="http://schemas.microsoft.com/sharepoint/v3/contenttype/forms"/>
  </ds:schemaRefs>
</ds:datastoreItem>
</file>

<file path=customXml/itemProps3.xml><?xml version="1.0" encoding="utf-8"?>
<ds:datastoreItem xmlns:ds="http://schemas.openxmlformats.org/officeDocument/2006/customXml" ds:itemID="{B47242DA-356A-4EBE-B36D-0D37A8676C8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Presentation</Template>
  <TotalTime>5059</TotalTime>
  <Words>1974</Words>
  <Application>Microsoft Office PowerPoint</Application>
  <PresentationFormat>On-screen Show (4:3)</PresentationFormat>
  <Paragraphs>195</Paragraphs>
  <Slides>27</Slides>
  <Notes>22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Arial Black</vt:lpstr>
      <vt:lpstr>Arial Bold</vt:lpstr>
      <vt:lpstr>Calibri</vt:lpstr>
      <vt:lpstr>Times New Roman</vt:lpstr>
      <vt:lpstr>Light Background Slide Template_2_4_14</vt:lpstr>
      <vt:lpstr>American Indian and Alaska Native Head Start Family and Child Experiences Survey </vt:lpstr>
      <vt:lpstr>Overview</vt:lpstr>
      <vt:lpstr>PowerPoint Presentation</vt:lpstr>
      <vt:lpstr> Head Start Family and Child Experiences Survey (FACES) </vt:lpstr>
      <vt:lpstr>National data on children and families served by tribal Head Start programs are limited </vt:lpstr>
      <vt:lpstr>Why is it important that AI/AN Head Start programs be included in FACES?</vt:lpstr>
      <vt:lpstr>PowerPoint Presentation</vt:lpstr>
      <vt:lpstr>AI/AN FACES Workgroup Study design guided by tribal voices</vt:lpstr>
      <vt:lpstr>AI/AN FACES 2019 will be representative of  all children served by Region XI</vt:lpstr>
      <vt:lpstr>AI/AN children served in Regions I-X will not be in AI/AN FACES 2019</vt:lpstr>
      <vt:lpstr>22 Region XI Head Start programs will be randomly selected</vt:lpstr>
      <vt:lpstr>What will we learn from this study?  </vt:lpstr>
      <vt:lpstr>Data will come from multiple sources</vt:lpstr>
      <vt:lpstr>Data will come from multiple sources (continued)</vt:lpstr>
      <vt:lpstr>How can the data be used?</vt:lpstr>
      <vt:lpstr>Program Participation Considerations</vt:lpstr>
      <vt:lpstr> What information from the study will be shared in reports? </vt:lpstr>
      <vt:lpstr> Who will have access to the data and where will it be stored? </vt:lpstr>
      <vt:lpstr> Who will have access to the data and how can we be sure that it is used accurately and responsibly? </vt:lpstr>
      <vt:lpstr>Who will have access to the data and how can we be sure that it is used accurately and responsibly?</vt:lpstr>
      <vt:lpstr>How will identifying and sensitive information be protected?</vt:lpstr>
      <vt:lpstr>AI/AN FACES 2019 Timeline</vt:lpstr>
      <vt:lpstr>What will the study look like  in your community?</vt:lpstr>
      <vt:lpstr>What will the study look like  in your community?</vt:lpstr>
      <vt:lpstr>Data Collection Staff</vt:lpstr>
      <vt:lpstr>Sharing findings with tribal  programs and communities</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AIAN FACES - Southern Ute Presentation February 24 2015 (Mathematica)</dc:title>
  <dc:creator>MATHEMATICA STAFF</dc:creator>
  <dc:description>40290.65E</dc:description>
  <cp:lastModifiedBy>Mathematica</cp:lastModifiedBy>
  <cp:revision>271</cp:revision>
  <cp:lastPrinted>2015-07-01T15:54:57Z</cp:lastPrinted>
  <dcterms:created xsi:type="dcterms:W3CDTF">2013-12-12T18:47:23Z</dcterms:created>
  <dcterms:modified xsi:type="dcterms:W3CDTF">2018-02-12T15:21:35Z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0x01010008BEED3C1C2A9544824CC0C6C70CE90D</vt:lpwstr>
  </property>
</Properties>
</file>