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73" r:id="rId8"/>
    <p:sldId id="264" r:id="rId9"/>
    <p:sldId id="265" r:id="rId10"/>
    <p:sldId id="266" r:id="rId11"/>
    <p:sldId id="267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6B69-2F42-3643-B3F3-143F53E1C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CE4EC-F671-3245-80D7-30093E01A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A484-B2CF-664F-AB8D-4788950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B1EE5-C7F0-2B40-B3EF-6BBA0633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6E61-F861-474B-822F-D99B68B2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4226-DEE8-5E4E-AADF-917084A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A3B41-FB4E-8C43-9FB2-83147A496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5532-571A-C645-AB1D-F232DD57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6E59-ABF0-F045-B21D-89C8AF2D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CAE8-8872-3443-A732-76AF842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04688-B6DB-A842-8F8E-96BD2A77B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AF118-C78F-A845-BBAC-D03040FB8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AE39-DF1B-1646-90B9-02436303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0EC0-7A5B-F747-B324-36F5A02C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EF09E-5DE2-D14A-9FE2-59FA1509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907C-5410-164E-B56C-BD334C31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6465-7869-1D4A-8E19-9216CA60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69E4-2030-AD4A-81AE-02BDCC96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55658-4B5B-9343-A6B7-84619438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4FE9-33D2-A84E-AA3D-79377C57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67ED-59BD-B548-8497-9DC2E2C9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A999A-6D31-B244-B041-8799657A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DDAB5-E184-DE41-8238-4A02FD51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B386-1DFC-194C-B8AD-580CBE4E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1D17-B733-1C47-ACA0-26D654B3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147F-82AD-3E46-A385-4C485834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2948-7C4D-2B4E-ABF0-131A0C677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43DBD-B694-284C-A7F9-C98F6F7A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48246-CACF-FD40-A64E-647A1CF9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13D8F-DD08-8B48-B4BA-8C8F4927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96764-0B9B-DC4F-AB0D-E69DA9BB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3BAC-2FBE-A844-8AC5-7D248865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A7378-5C7A-B842-9C1B-2C19BFBB7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F49D7-A521-C145-90BD-27029195F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AA53A-BE3A-7445-85F0-21032CB28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D65DF-D9CF-3741-A6B8-FE8D8AF5A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D27B7-0097-3243-ACB4-FECA1C7C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055B6-F49E-094E-8093-A297664A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5149FF-786A-1D4C-B6D0-4EE6D132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2AC4-A2B8-704D-967A-8561DAAD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CF72-A5CC-BD40-8B0B-7D7B2913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796C7-A8C0-7740-B58B-92D843B2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0D634-5F21-5441-A960-CE0C2DFA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01D94-53B4-BE4C-AD93-7B332A2C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FE79E-939F-B34D-ADEE-FF7A1D6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CA13-78A5-A44D-AFFB-0EC9E347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1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8B53-0876-4545-AC95-702BBEA8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4D57-E264-1741-9EC0-C811B44E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0AF44-CC5B-B94B-9D8C-A42EB5B4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4B631-4F02-5248-AE6B-43B37718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210EC-A09E-594E-864A-0AD958C6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6BE7-E203-2C41-A09D-A4A5ED03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17F0-BC7D-B24B-A69F-5A494EA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6809-D4EB-AB4A-A19A-CDB48B195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9BAF8-52C4-2A4E-ADE6-F4A953D18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63D12-4AC6-6242-AD09-A346B84B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85CA9-7390-EB41-BF89-356D757F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A4261-F212-674C-8A65-90F3F658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46D41-3B47-8348-A259-3438CFD5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4359A-46C6-B347-AC86-5787C0659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A471-E480-4640-BF3A-E37E4091A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0B27-E4CC-314D-A0F7-FED81F7AD813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2E191-12D7-1642-B3D3-111CFF5DE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76EF-BA7A-EE4D-9A0D-2BA8F51B5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9E16-70B3-524B-8E15-8F5EF53B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AE50E-4CC3-C14F-9B97-76311B3A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66" y="0"/>
            <a:ext cx="504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9AD53C-03D0-1147-9A97-59C0D9E0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880" y="0"/>
            <a:ext cx="194423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637AF7-DE98-8041-B4CE-C1A14F25FD94}"/>
              </a:ext>
            </a:extLst>
          </p:cNvPr>
          <p:cNvSpPr/>
          <p:nvPr/>
        </p:nvSpPr>
        <p:spPr>
          <a:xfrm>
            <a:off x="6005422" y="260601"/>
            <a:ext cx="290603" cy="88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A0455B-524E-EB43-B21B-38873C54C336}"/>
              </a:ext>
            </a:extLst>
          </p:cNvPr>
          <p:cNvSpPr/>
          <p:nvPr/>
        </p:nvSpPr>
        <p:spPr>
          <a:xfrm flipV="1">
            <a:off x="6005422" y="260599"/>
            <a:ext cx="522378" cy="1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6B660D-3BCD-D747-A933-2A31ECFB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46" y="0"/>
            <a:ext cx="625230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60B2E1-CD80-F840-A9D7-F16293A0F15F}"/>
              </a:ext>
            </a:extLst>
          </p:cNvPr>
          <p:cNvSpPr/>
          <p:nvPr/>
        </p:nvSpPr>
        <p:spPr>
          <a:xfrm>
            <a:off x="5805397" y="835276"/>
            <a:ext cx="798603" cy="21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42DABA-39E6-574D-9BE7-BA974F277997}"/>
              </a:ext>
            </a:extLst>
          </p:cNvPr>
          <p:cNvSpPr/>
          <p:nvPr/>
        </p:nvSpPr>
        <p:spPr>
          <a:xfrm>
            <a:off x="5856197" y="743201"/>
            <a:ext cx="798603" cy="21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18CBEC-E0A8-AF4D-A388-EF118994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7" y="0"/>
            <a:ext cx="5573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4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115547-9F90-BE4C-B8DE-402793F5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34" y="0"/>
            <a:ext cx="5476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4D2263-4A08-A747-918D-9FE77352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20" y="0"/>
            <a:ext cx="482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63F41-4426-0248-BBE5-00760E0E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19" y="0"/>
            <a:ext cx="391536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657A19-5428-794E-B806-016D6C7076D6}"/>
              </a:ext>
            </a:extLst>
          </p:cNvPr>
          <p:cNvSpPr/>
          <p:nvPr/>
        </p:nvSpPr>
        <p:spPr>
          <a:xfrm>
            <a:off x="6392419" y="649010"/>
            <a:ext cx="798603" cy="21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93C671-D302-9741-ADDA-95DE61E4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98" y="0"/>
            <a:ext cx="515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CE9B0-FCA1-9D4B-80D5-89009834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70" y="0"/>
            <a:ext cx="8547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5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B20E10-D828-1B4E-A9D6-432F7675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23" y="0"/>
            <a:ext cx="284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0E7DB-10E3-DF4F-9036-C0E95180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04" y="0"/>
            <a:ext cx="7613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0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2BDF6-A700-4648-B742-C8E4A480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892" y="0"/>
            <a:ext cx="4534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8B3553-7E62-A24E-AD10-1E7E9ED5B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1" y="0"/>
            <a:ext cx="594731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D8DD9-A61E-3F43-9DD2-E008BB6FD915}"/>
              </a:ext>
            </a:extLst>
          </p:cNvPr>
          <p:cNvSpPr/>
          <p:nvPr/>
        </p:nvSpPr>
        <p:spPr>
          <a:xfrm>
            <a:off x="5842450" y="793019"/>
            <a:ext cx="793019" cy="2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Chou, Elizabeth</dc:creator>
  <cp:lastModifiedBy>Jager, Kerstin A</cp:lastModifiedBy>
  <cp:revision>34</cp:revision>
  <dcterms:created xsi:type="dcterms:W3CDTF">2019-09-27T14:49:52Z</dcterms:created>
  <dcterms:modified xsi:type="dcterms:W3CDTF">2019-12-20T15:06:38Z</dcterms:modified>
</cp:coreProperties>
</file>