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8" r:id="rId3"/>
    <p:sldId id="266" r:id="rId4"/>
    <p:sldId id="258"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6063C0-6831-47A5-9782-7D911EC0E2D2}"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2965767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6063C0-6831-47A5-9782-7D911EC0E2D2}"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1712246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6063C0-6831-47A5-9782-7D911EC0E2D2}"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2967570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6063C0-6831-47A5-9782-7D911EC0E2D2}"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2467995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36063C0-6831-47A5-9782-7D911EC0E2D2}"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1513299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6063C0-6831-47A5-9782-7D911EC0E2D2}" type="datetimeFigureOut">
              <a:rPr lang="en-US" smtClean="0"/>
              <a:t>11/26/2019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1539031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6063C0-6831-47A5-9782-7D911EC0E2D2}" type="datetimeFigureOut">
              <a:rPr lang="en-US" smtClean="0"/>
              <a:t>11/26/2019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3857542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6063C0-6831-47A5-9782-7D911EC0E2D2}" type="datetimeFigureOut">
              <a:rPr lang="en-US" smtClean="0"/>
              <a:t>11/26/2019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1318209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6063C0-6831-47A5-9782-7D911EC0E2D2}" type="datetimeFigureOut">
              <a:rPr lang="en-US" smtClean="0"/>
              <a:t>11/26/2019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1679012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6063C0-6831-47A5-9782-7D911EC0E2D2}" type="datetimeFigureOut">
              <a:rPr lang="en-US" smtClean="0"/>
              <a:t>11/26/2019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3614806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6063C0-6831-47A5-9782-7D911EC0E2D2}" type="datetimeFigureOut">
              <a:rPr lang="en-US" smtClean="0"/>
              <a:t>11/26/2019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2955978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6063C0-6831-47A5-9782-7D911EC0E2D2}" type="datetimeFigureOut">
              <a:rPr lang="en-US" smtClean="0"/>
              <a:t>11/26/2019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588828-4EE1-4D9C-8462-657027C102CA}" type="slidenum">
              <a:rPr lang="en-US" smtClean="0"/>
              <a:t>‹#›</a:t>
            </a:fld>
            <a:endParaRPr lang="en-US"/>
          </a:p>
        </p:txBody>
      </p:sp>
    </p:spTree>
    <p:extLst>
      <p:ext uri="{BB962C8B-B14F-4D97-AF65-F5344CB8AC3E}">
        <p14:creationId xmlns:p14="http://schemas.microsoft.com/office/powerpoint/2010/main" val="48602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endParaRPr lang="en-US" dirty="0"/>
          </a:p>
        </p:txBody>
      </p:sp>
      <p:sp>
        <p:nvSpPr>
          <p:cNvPr id="5" name="Subtitle 4"/>
          <p:cNvSpPr>
            <a:spLocks noGrp="1"/>
          </p:cNvSpPr>
          <p:nvPr>
            <p:ph type="subTitle" idx="1"/>
          </p:nvPr>
        </p:nvSpPr>
        <p:spPr/>
        <p:txBody>
          <a:bodyPr/>
          <a:lstStyle/>
          <a:p>
            <a:r>
              <a:rPr lang="en-US" dirty="0" smtClean="0"/>
              <a:t>Attachment 13A – FNS-52 Food Requisitions WBSCM </a:t>
            </a:r>
            <a:r>
              <a:rPr lang="en-US" smtClean="0"/>
              <a:t>Screen Shot</a:t>
            </a:r>
            <a:endParaRPr lang="en-US" dirty="0"/>
          </a:p>
        </p:txBody>
      </p:sp>
    </p:spTree>
    <p:extLst>
      <p:ext uri="{BB962C8B-B14F-4D97-AF65-F5344CB8AC3E}">
        <p14:creationId xmlns:p14="http://schemas.microsoft.com/office/powerpoint/2010/main" val="802685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4278"/>
          </a:xfrm>
        </p:spPr>
        <p:txBody>
          <a:bodyPr>
            <a:normAutofit fontScale="90000"/>
          </a:bodyPr>
          <a:lstStyle/>
          <a:p>
            <a:r>
              <a:rPr lang="en-US" dirty="0" smtClean="0"/>
              <a:t>Home Page </a:t>
            </a:r>
            <a:endParaRPr lang="en-US" dirty="0"/>
          </a:p>
        </p:txBody>
      </p:sp>
      <p:pic>
        <p:nvPicPr>
          <p:cNvPr id="4" name="Content Placeholder 3"/>
          <p:cNvPicPr>
            <a:picLocks noGrp="1" noChangeAspect="1"/>
          </p:cNvPicPr>
          <p:nvPr>
            <p:ph idx="1"/>
          </p:nvPr>
        </p:nvPicPr>
        <p:blipFill>
          <a:blip r:embed="rId2"/>
          <a:stretch>
            <a:fillRect/>
          </a:stretch>
        </p:blipFill>
        <p:spPr>
          <a:xfrm>
            <a:off x="1791194" y="943230"/>
            <a:ext cx="8609611" cy="5848596"/>
          </a:xfrm>
          <a:prstGeom prst="rect">
            <a:avLst/>
          </a:prstGeom>
        </p:spPr>
      </p:pic>
      <p:sp>
        <p:nvSpPr>
          <p:cNvPr id="5" name="TextBox 4"/>
          <p:cNvSpPr txBox="1"/>
          <p:nvPr/>
        </p:nvSpPr>
        <p:spPr>
          <a:xfrm>
            <a:off x="3224462" y="3403386"/>
            <a:ext cx="7086600" cy="1069560"/>
          </a:xfrm>
          <a:prstGeom prst="rect">
            <a:avLst/>
          </a:prstGeom>
          <a:solidFill>
            <a:schemeClr val="bg1"/>
          </a:solidFill>
        </p:spPr>
        <p:txBody>
          <a:bodyPr wrap="square" rtlCol="0">
            <a:spAutoFit/>
          </a:bodyPr>
          <a:lstStyle/>
          <a:p>
            <a:endParaRPr lang="en-US" dirty="0"/>
          </a:p>
        </p:txBody>
      </p:sp>
      <p:sp>
        <p:nvSpPr>
          <p:cNvPr id="9" name="Rectangle 2"/>
          <p:cNvSpPr>
            <a:spLocks noChangeArrowheads="1"/>
          </p:cNvSpPr>
          <p:nvPr/>
        </p:nvSpPr>
        <p:spPr bwMode="auto">
          <a:xfrm>
            <a:off x="2400550" y="2361102"/>
            <a:ext cx="8734425" cy="3154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12" tIns="914112" rIns="914112" bIns="914112" numCol="1" anchor="ctr" anchorCtr="0" compatLnSpc="1">
            <a:prstTxWarp prst="textNoShape">
              <a:avLst/>
            </a:prstTxWarp>
            <a:spAutoFit/>
          </a:bodyPr>
          <a:lstStyle/>
          <a:p>
            <a:endParaRPr lang="en-US" sz="700" dirty="0" smtClean="0"/>
          </a:p>
          <a:p>
            <a:r>
              <a:rPr lang="en-US" sz="900" dirty="0" smtClean="0"/>
              <a:t>This </a:t>
            </a:r>
            <a:r>
              <a:rPr lang="en-US" sz="900" dirty="0"/>
              <a:t>collection </a:t>
            </a:r>
            <a:r>
              <a:rPr lang="en-US" sz="900" dirty="0" smtClean="0"/>
              <a:t>does not request </a:t>
            </a:r>
            <a:r>
              <a:rPr lang="en-US" sz="900" dirty="0"/>
              <a:t>any personally identifiable information under the Privacy Act of 1974 .  According to the Paperwork Reduction Act of 1995, an agency may not conduct or sponsor, and a person is not required to respond to, a collection of information unless it displays a valid OMB control number. The valid OMB control number for this information collection is </a:t>
            </a:r>
            <a:r>
              <a:rPr lang="en-US" sz="900" dirty="0" smtClean="0"/>
              <a:t>0584-0293. The </a:t>
            </a:r>
            <a:r>
              <a:rPr lang="en-US" sz="900" dirty="0"/>
              <a:t>time required to complete this information collection is estimated to average </a:t>
            </a:r>
            <a:r>
              <a:rPr lang="en-US" sz="900" dirty="0" smtClean="0"/>
              <a:t>10 minutes per </a:t>
            </a:r>
            <a:r>
              <a:rPr lang="en-US" sz="900" dirty="0"/>
              <a:t>response, including the time for reviewing instructions, searching existing data sources, gathering and maintaining the data needed, and completing and reviewing the collection of information. Send comments regarding this burden estimate or any other aspect of this collection of information, including suggestions for reducing this burden, to:  U.S. Department of Agriculture, Food and Nutrition Service, Office of Policy Support, 3101 Park Center Drive, </a:t>
            </a:r>
            <a:r>
              <a:rPr lang="en-US" sz="900" dirty="0" smtClean="0"/>
              <a:t>Room 1014, </a:t>
            </a:r>
            <a:r>
              <a:rPr lang="en-US" sz="900" dirty="0"/>
              <a:t>Alexandria, VA 22302 ATTN:  PRA (</a:t>
            </a:r>
            <a:r>
              <a:rPr lang="en-US" sz="900" dirty="0" smtClean="0"/>
              <a:t>0584-0293).  </a:t>
            </a:r>
            <a:r>
              <a:rPr lang="en-US" sz="900" dirty="0"/>
              <a:t>Do not return the completed form to this address.</a:t>
            </a:r>
          </a:p>
          <a:p>
            <a:r>
              <a:rPr lang="en-US" sz="600" dirty="0"/>
              <a:t> </a:t>
            </a:r>
          </a:p>
        </p:txBody>
      </p:sp>
    </p:spTree>
    <p:extLst>
      <p:ext uri="{BB962C8B-B14F-4D97-AF65-F5344CB8AC3E}">
        <p14:creationId xmlns:p14="http://schemas.microsoft.com/office/powerpoint/2010/main" val="2264364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3920" y="266653"/>
            <a:ext cx="5817326" cy="499699"/>
          </a:xfrm>
        </p:spPr>
        <p:txBody>
          <a:bodyPr>
            <a:normAutofit fontScale="77500" lnSpcReduction="20000"/>
          </a:bodyPr>
          <a:lstStyle/>
          <a:p>
            <a:pPr algn="l"/>
            <a:r>
              <a:rPr lang="en-US" b="1" dirty="0" smtClean="0"/>
              <a:t>Attachment 13A FNS- 52 DOMESTIC REQUISITION ENTRY (1 of 4)</a:t>
            </a:r>
            <a:endParaRPr lang="en-US" b="1" dirty="0"/>
          </a:p>
        </p:txBody>
      </p:sp>
      <p:pic>
        <p:nvPicPr>
          <p:cNvPr id="5" name="Picture 4"/>
          <p:cNvPicPr>
            <a:picLocks noChangeAspect="1"/>
          </p:cNvPicPr>
          <p:nvPr/>
        </p:nvPicPr>
        <p:blipFill>
          <a:blip r:embed="rId2"/>
          <a:stretch>
            <a:fillRect/>
          </a:stretch>
        </p:blipFill>
        <p:spPr>
          <a:xfrm>
            <a:off x="263920" y="766352"/>
            <a:ext cx="11403756" cy="529481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847277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3920" y="266654"/>
            <a:ext cx="5817326" cy="499699"/>
          </a:xfrm>
        </p:spPr>
        <p:txBody>
          <a:bodyPr>
            <a:normAutofit fontScale="77500" lnSpcReduction="20000"/>
          </a:bodyPr>
          <a:lstStyle/>
          <a:p>
            <a:pPr algn="l"/>
            <a:r>
              <a:rPr lang="en-US" b="1" dirty="0"/>
              <a:t>Attachment 13A </a:t>
            </a:r>
            <a:r>
              <a:rPr lang="en-US" b="1" dirty="0" smtClean="0"/>
              <a:t>FNS- </a:t>
            </a:r>
            <a:r>
              <a:rPr lang="en-US" b="1" dirty="0"/>
              <a:t>52 DOMESTIC </a:t>
            </a:r>
            <a:r>
              <a:rPr lang="en-US" b="1" dirty="0" smtClean="0"/>
              <a:t>REQUISITION ENTRY (2 of 4)</a:t>
            </a:r>
            <a:endParaRPr lang="en-US" b="1" dirty="0"/>
          </a:p>
        </p:txBody>
      </p:sp>
      <p:pic>
        <p:nvPicPr>
          <p:cNvPr id="4" name="Picture 3"/>
          <p:cNvPicPr>
            <a:picLocks noChangeAspect="1"/>
          </p:cNvPicPr>
          <p:nvPr/>
        </p:nvPicPr>
        <p:blipFill>
          <a:blip r:embed="rId2"/>
          <a:stretch>
            <a:fillRect/>
          </a:stretch>
        </p:blipFill>
        <p:spPr>
          <a:xfrm>
            <a:off x="412862" y="903263"/>
            <a:ext cx="11336767" cy="527195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740713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3920" y="266654"/>
            <a:ext cx="5817326" cy="499699"/>
          </a:xfrm>
        </p:spPr>
        <p:txBody>
          <a:bodyPr>
            <a:normAutofit fontScale="77500" lnSpcReduction="20000"/>
          </a:bodyPr>
          <a:lstStyle/>
          <a:p>
            <a:pPr algn="l"/>
            <a:r>
              <a:rPr lang="en-US" b="1" dirty="0"/>
              <a:t>Attachment 13A </a:t>
            </a:r>
            <a:r>
              <a:rPr lang="en-US" b="1" dirty="0" smtClean="0"/>
              <a:t>FNS- </a:t>
            </a:r>
            <a:r>
              <a:rPr lang="en-US" b="1" dirty="0"/>
              <a:t>52 </a:t>
            </a:r>
            <a:r>
              <a:rPr lang="en-US" b="1" dirty="0" smtClean="0"/>
              <a:t> DOMESTIC REQUISITION ENTRY (3 of 4)</a:t>
            </a:r>
            <a:endParaRPr lang="en-US" b="1" dirty="0"/>
          </a:p>
        </p:txBody>
      </p:sp>
      <p:pic>
        <p:nvPicPr>
          <p:cNvPr id="2" name="Picture 1"/>
          <p:cNvPicPr>
            <a:picLocks noChangeAspect="1"/>
          </p:cNvPicPr>
          <p:nvPr/>
        </p:nvPicPr>
        <p:blipFill>
          <a:blip r:embed="rId2"/>
          <a:stretch>
            <a:fillRect/>
          </a:stretch>
        </p:blipFill>
        <p:spPr>
          <a:xfrm>
            <a:off x="263920" y="766353"/>
            <a:ext cx="11344606" cy="528980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02528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3920" y="266654"/>
            <a:ext cx="5817326" cy="499699"/>
          </a:xfrm>
        </p:spPr>
        <p:txBody>
          <a:bodyPr>
            <a:normAutofit fontScale="77500" lnSpcReduction="20000"/>
          </a:bodyPr>
          <a:lstStyle/>
          <a:p>
            <a:pPr algn="l"/>
            <a:r>
              <a:rPr lang="en-US" b="1" dirty="0"/>
              <a:t>Attachment 13A </a:t>
            </a:r>
            <a:r>
              <a:rPr lang="en-US" b="1" dirty="0" smtClean="0"/>
              <a:t>FNS- </a:t>
            </a:r>
            <a:r>
              <a:rPr lang="en-US" b="1" dirty="0"/>
              <a:t>52 DOMESTIC </a:t>
            </a:r>
            <a:r>
              <a:rPr lang="en-US" b="1" dirty="0" smtClean="0"/>
              <a:t>REQUISITION ENTRY (4 of 4)</a:t>
            </a:r>
            <a:endParaRPr lang="en-US" b="1" dirty="0"/>
          </a:p>
        </p:txBody>
      </p:sp>
      <p:pic>
        <p:nvPicPr>
          <p:cNvPr id="5" name="Picture 4"/>
          <p:cNvPicPr>
            <a:picLocks noChangeAspect="1"/>
          </p:cNvPicPr>
          <p:nvPr/>
        </p:nvPicPr>
        <p:blipFill>
          <a:blip r:embed="rId2"/>
          <a:stretch>
            <a:fillRect/>
          </a:stretch>
        </p:blipFill>
        <p:spPr>
          <a:xfrm>
            <a:off x="379592" y="944804"/>
            <a:ext cx="11144425" cy="522086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0388657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6397</TotalTime>
  <Words>74</Words>
  <Application>Microsoft Office PowerPoint</Application>
  <PresentationFormat>Widescreen</PresentationFormat>
  <Paragraphs>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Home Page </vt:lpstr>
      <vt:lpstr>PowerPoint Presentation</vt:lpstr>
      <vt:lpstr>PowerPoint Presentation</vt:lpstr>
      <vt:lpstr>PowerPoint Presentation</vt:lpstr>
      <vt:lpstr>PowerPoint Presentation</vt:lpstr>
    </vt:vector>
  </TitlesOfParts>
  <Company>USDA-FNS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Albert Lee</dc:creator>
  <cp:lastModifiedBy>Sandberg, Christina - FNS</cp:lastModifiedBy>
  <cp:revision>21</cp:revision>
  <dcterms:created xsi:type="dcterms:W3CDTF">2019-11-01T17:08:16Z</dcterms:created>
  <dcterms:modified xsi:type="dcterms:W3CDTF">2019-11-26T17:29:51Z</dcterms:modified>
</cp:coreProperties>
</file>