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2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65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64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0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9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88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41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13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7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05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3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9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Attachment </a:t>
            </a:r>
            <a:r>
              <a:rPr lang="en-US" sz="3600" smtClean="0"/>
              <a:t>20-A </a:t>
            </a:r>
            <a:r>
              <a:rPr lang="en-US" sz="3600" dirty="0" smtClean="0"/>
              <a:t>FPRS Screen Shots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FNS- 152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65411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353" y="195442"/>
            <a:ext cx="11026177" cy="1325563"/>
          </a:xfrm>
        </p:spPr>
        <p:txBody>
          <a:bodyPr>
            <a:normAutofit/>
          </a:bodyPr>
          <a:lstStyle/>
          <a:p>
            <a:r>
              <a:rPr lang="en-US" sz="1400" dirty="0" smtClean="0"/>
              <a:t>Attachment 20- FNS-152 FPRS Screen Shot </a:t>
            </a:r>
            <a:endParaRPr lang="en-US" sz="1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26" y="1892969"/>
            <a:ext cx="11906409" cy="4276504"/>
          </a:xfrm>
        </p:spPr>
      </p:pic>
    </p:spTree>
    <p:extLst>
      <p:ext uri="{BB962C8B-B14F-4D97-AF65-F5344CB8AC3E}">
        <p14:creationId xmlns:p14="http://schemas.microsoft.com/office/powerpoint/2010/main" val="1008585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65960"/>
            <a:ext cx="11076774" cy="4142232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Attachment 20- FNS-152 </a:t>
            </a:r>
            <a:r>
              <a:rPr lang="en-US" sz="1400" dirty="0" smtClean="0"/>
              <a:t>FPRS Screen Shot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13577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48" y="2130552"/>
            <a:ext cx="10793152" cy="4206240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Attachment 20- FNS-152 </a:t>
            </a:r>
            <a:r>
              <a:rPr lang="en-US" sz="1400" dirty="0" smtClean="0"/>
              <a:t>FPRS Screen Shot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66156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756" y="3048794"/>
            <a:ext cx="10046044" cy="1962118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Attachment 20- FNS-152 </a:t>
            </a:r>
            <a:r>
              <a:rPr lang="en-US" sz="1400" dirty="0" smtClean="0"/>
              <a:t>FPRS Screen Shot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85033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752" y="863546"/>
            <a:ext cx="5632704" cy="5852913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Attachment 20- FNS-152 </a:t>
            </a:r>
            <a:r>
              <a:rPr lang="en-US" sz="1400" dirty="0" smtClean="0"/>
              <a:t>FPRS Screen Shot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88674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112" y="1194688"/>
            <a:ext cx="5409597" cy="5409597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Attachment 20- FNS-152 </a:t>
            </a:r>
            <a:r>
              <a:rPr lang="en-US" sz="1400" dirty="0" smtClean="0"/>
              <a:t>FPRS Screen Shot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53258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43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Attachment 20-A FPRS Screen Shots </vt:lpstr>
      <vt:lpstr>Attachment 20- FNS-152 FPRS Screen Shot </vt:lpstr>
      <vt:lpstr>Attachment 20- FNS-152 FPRS Screen Shot </vt:lpstr>
      <vt:lpstr>Attachment 20- FNS-152 FPRS Screen Shot </vt:lpstr>
      <vt:lpstr>Attachment 20- FNS-152 FPRS Screen Shot </vt:lpstr>
      <vt:lpstr>Attachment 20- FNS-152 FPRS Screen Shot </vt:lpstr>
      <vt:lpstr>Attachment 20- FNS-152 FPRS Screen Shot </vt:lpstr>
    </vt:vector>
  </TitlesOfParts>
  <Company>USDA-FNS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Treen, Katie - FNS</dc:creator>
  <cp:lastModifiedBy>Sandberg, Christina - FNS</cp:lastModifiedBy>
  <cp:revision>8</cp:revision>
  <dcterms:created xsi:type="dcterms:W3CDTF">2019-11-25T20:26:56Z</dcterms:created>
  <dcterms:modified xsi:type="dcterms:W3CDTF">2019-11-26T15:56:45Z</dcterms:modified>
</cp:coreProperties>
</file>