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660"/>
  </p:normalViewPr>
  <p:slideViewPr>
    <p:cSldViewPr snapToGrid="0">
      <p:cViewPr varScale="1">
        <p:scale>
          <a:sx n="91" d="100"/>
          <a:sy n="91" d="100"/>
        </p:scale>
        <p:origin x="3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2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65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464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0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90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88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441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13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07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05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39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2B33-A75A-4B8C-8FEE-AB0F0A6D914F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8A9BF-1441-430A-8BA4-D81DB9253A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29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smtClean="0"/>
              <a:t>Attachment </a:t>
            </a:r>
            <a:r>
              <a:rPr lang="en-US" sz="3600" smtClean="0"/>
              <a:t>20-B </a:t>
            </a:r>
            <a:r>
              <a:rPr lang="en-US" sz="3600" dirty="0" smtClean="0"/>
              <a:t>FPRS Screen Shots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FNS-153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6541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424" y="196313"/>
            <a:ext cx="10515600" cy="830629"/>
          </a:xfrm>
        </p:spPr>
        <p:txBody>
          <a:bodyPr>
            <a:normAutofit/>
          </a:bodyPr>
          <a:lstStyle/>
          <a:p>
            <a:r>
              <a:rPr lang="en-US" sz="1400" dirty="0"/>
              <a:t>Attachment 20- FNS-153 </a:t>
            </a:r>
            <a:r>
              <a:rPr lang="en-US" sz="1400" dirty="0" smtClean="0"/>
              <a:t>FPRS Screen Shots</a:t>
            </a:r>
            <a:endParaRPr lang="en-US" sz="1400" dirty="0"/>
          </a:p>
        </p:txBody>
      </p:sp>
      <p:pic>
        <p:nvPicPr>
          <p:cNvPr id="2050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429" b="17945"/>
          <a:stretch/>
        </p:blipFill>
        <p:spPr bwMode="auto">
          <a:xfrm>
            <a:off x="301231" y="713615"/>
            <a:ext cx="11782917" cy="5857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541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51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1600" dirty="0"/>
              <a:t>Attachment 20- FNS-153 </a:t>
            </a:r>
            <a:r>
              <a:rPr lang="en-US" sz="1600" dirty="0" smtClean="0"/>
              <a:t>FPRS Screen Shots</a:t>
            </a:r>
            <a:endParaRPr lang="en-US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90" t="2572" r="32155" b="4254"/>
          <a:stretch/>
        </p:blipFill>
        <p:spPr bwMode="auto">
          <a:xfrm>
            <a:off x="4409730" y="602015"/>
            <a:ext cx="3038622" cy="6255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1408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18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Attachment 20-B FPRS Screen Shots </vt:lpstr>
      <vt:lpstr>Attachment 20- FNS-153 FPRS Screen Shots</vt:lpstr>
      <vt:lpstr>Attachment 20- FNS-153 FPRS Screen Shots</vt:lpstr>
    </vt:vector>
  </TitlesOfParts>
  <Company>USDA-FNS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Treen, Katie - FNS</dc:creator>
  <cp:lastModifiedBy>Sandberg, Christina - FNS</cp:lastModifiedBy>
  <cp:revision>8</cp:revision>
  <dcterms:created xsi:type="dcterms:W3CDTF">2019-11-25T20:26:56Z</dcterms:created>
  <dcterms:modified xsi:type="dcterms:W3CDTF">2019-11-26T15:57:15Z</dcterms:modified>
</cp:coreProperties>
</file>