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52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6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6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0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9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8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4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51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7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0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2B33-A75A-4B8C-8FEE-AB0F0A6D914F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A9BF-1441-430A-8BA4-D81DB9253A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29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Attachment </a:t>
            </a:r>
            <a:r>
              <a:rPr lang="en-US" sz="3600" dirty="0" smtClean="0"/>
              <a:t>20-D FNS-44 FPRS </a:t>
            </a:r>
            <a:r>
              <a:rPr lang="en-US" sz="3600" dirty="0" smtClean="0"/>
              <a:t>Screen Shots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541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Attachment 20- </a:t>
            </a:r>
            <a:r>
              <a:rPr lang="en-US" sz="1600" dirty="0" smtClean="0"/>
              <a:t>FNS-44 FPRS Screen Shot 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0290" y="1825625"/>
            <a:ext cx="957141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472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FNS-44 FPRS Screen Shot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836" y="1847653"/>
            <a:ext cx="11278646" cy="4175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90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FNS-44 FPRS Screen Shot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303" y="3073139"/>
            <a:ext cx="12119897" cy="22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5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/>
              <a:t>Attachment 20- FNS-44 FPRS Screen Shot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92411"/>
            <a:ext cx="10515600" cy="381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38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Attachment 20- FNS-44 FPRS Screen Shot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548" y="2526384"/>
            <a:ext cx="10825252" cy="286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28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Attachment 20- FNS-44 FPRS Screen Shot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868" y="2469822"/>
            <a:ext cx="11032932" cy="2997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161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Attachment 20- FNS-44 FPRS Screen Shot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26" y="1825625"/>
            <a:ext cx="1044154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49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</TotalTime>
  <Words>48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Attachment 20-D FNS-44 FPRS Screen Shots </vt:lpstr>
      <vt:lpstr>Attachment 20- FNS-44 FPRS Screen Shot </vt:lpstr>
      <vt:lpstr>Attachment 20- FNS-44 FPRS Screen Shot </vt:lpstr>
      <vt:lpstr>Attachment 20- FNS-44 FPRS Screen Shot </vt:lpstr>
      <vt:lpstr>Attachment 20- FNS-44 FPRS Screen Shot  </vt:lpstr>
      <vt:lpstr>Attachment 20- FNS-44 FPRS Screen Shot</vt:lpstr>
      <vt:lpstr>Attachment 20- FNS-44 FPRS Screen Shot</vt:lpstr>
      <vt:lpstr>Attachment 20- FNS-44 FPRS Screen Shot</vt:lpstr>
    </vt:vector>
  </TitlesOfParts>
  <Company>USDA-FNS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Treen, Katie - FNS</dc:creator>
  <cp:lastModifiedBy>Sandberg, Christina - FNS</cp:lastModifiedBy>
  <cp:revision>15</cp:revision>
  <dcterms:created xsi:type="dcterms:W3CDTF">2019-11-25T20:26:56Z</dcterms:created>
  <dcterms:modified xsi:type="dcterms:W3CDTF">2019-11-26T15:20:27Z</dcterms:modified>
</cp:coreProperties>
</file>