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notesSlides/notesSlide1.xml" ContentType="application/vnd.openxmlformats-officedocument.presentationml.notesSlide+xml"/>
  <Override PartName="/ppt/tags/tag61.xml" ContentType="application/vnd.openxmlformats-officedocument.presentationml.tags+xml"/>
  <Override PartName="/ppt/tags/tag62.xml" ContentType="application/vnd.openxmlformats-officedocument.presentationml.tags+xml"/>
  <Override PartName="/ppt/notesSlides/notesSlide2.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notesSlides/notesSlide3.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notesSlides/notesSlide4.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notesSlides/notesSlide5.xml" ContentType="application/vnd.openxmlformats-officedocument.presentationml.notesSlide+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90" r:id="rId2"/>
    <p:sldId id="318" r:id="rId3"/>
    <p:sldId id="303" r:id="rId4"/>
    <p:sldId id="292" r:id="rId5"/>
    <p:sldId id="316" r:id="rId6"/>
    <p:sldId id="317" r:id="rId7"/>
    <p:sldId id="293" r:id="rId8"/>
    <p:sldId id="314" r:id="rId9"/>
    <p:sldId id="297" r:id="rId10"/>
  </p:sldIdLst>
  <p:sldSz cx="8961438" cy="6721475"/>
  <p:notesSz cx="6858000" cy="9296400"/>
  <p:custDataLst>
    <p:tags r:id="rId13"/>
  </p:custDataLst>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17">
          <p15:clr>
            <a:srgbClr val="A4A3A4"/>
          </p15:clr>
        </p15:guide>
        <p15:guide id="2" pos="2822">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offman, Allison" initials="HA"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DEEA"/>
    <a:srgbClr val="CBE8EB"/>
    <a:srgbClr val="7DB7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0" autoAdjust="0"/>
    <p:restoredTop sz="93200" autoAdjust="0"/>
  </p:normalViewPr>
  <p:slideViewPr>
    <p:cSldViewPr snapToGrid="0">
      <p:cViewPr varScale="1">
        <p:scale>
          <a:sx n="109" d="100"/>
          <a:sy n="109" d="100"/>
        </p:scale>
        <p:origin x="1734" y="102"/>
      </p:cViewPr>
      <p:guideLst>
        <p:guide orient="horz" pos="2117"/>
        <p:guide pos="2822"/>
      </p:guideLst>
    </p:cSldViewPr>
  </p:slideViewPr>
  <p:notesTextViewPr>
    <p:cViewPr>
      <p:scale>
        <a:sx n="1" d="1"/>
        <a:sy n="1" d="1"/>
      </p:scale>
      <p:origin x="0" y="0"/>
    </p:cViewPr>
  </p:notesTextViewPr>
  <p:sorterViewPr>
    <p:cViewPr>
      <p:scale>
        <a:sx n="100" d="100"/>
        <a:sy n="100" d="100"/>
      </p:scale>
      <p:origin x="0" y="-2628"/>
    </p:cViewPr>
  </p:sorterViewPr>
  <p:notesViewPr>
    <p:cSldViewPr snapToGrid="0">
      <p:cViewPr varScale="1">
        <p:scale>
          <a:sx n="67" d="100"/>
          <a:sy n="67" d="100"/>
        </p:scale>
        <p:origin x="-3168" y="-8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464820"/>
          </a:xfrm>
          <a:prstGeom prst="rect">
            <a:avLst/>
          </a:prstGeom>
        </p:spPr>
        <p:txBody>
          <a:bodyPr vert="horz" lIns="91440" tIns="45720" rIns="91440" bIns="45720" rtlCol="0"/>
          <a:lstStyle>
            <a:lvl1pPr algn="r">
              <a:defRPr sz="1200"/>
            </a:lvl1pPr>
          </a:lstStyle>
          <a:p>
            <a:fld id="{38E4B780-9C86-4BDD-864E-00CE9AA9EEC6}" type="datetimeFigureOut">
              <a:rPr lang="en-US" smtClean="0"/>
              <a:t>6/27/2019</a:t>
            </a:fld>
            <a:endParaRPr lang="en-US"/>
          </a:p>
        </p:txBody>
      </p:sp>
      <p:sp>
        <p:nvSpPr>
          <p:cNvPr id="4" name="Footer Placeholder 3"/>
          <p:cNvSpPr>
            <a:spLocks noGrp="1"/>
          </p:cNvSpPr>
          <p:nvPr>
            <p:ph type="ftr" sz="quarter" idx="2"/>
          </p:nvPr>
        </p:nvSpPr>
        <p:spPr>
          <a:xfrm>
            <a:off x="0" y="8829968"/>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8"/>
            <a:ext cx="2971800" cy="464820"/>
          </a:xfrm>
          <a:prstGeom prst="rect">
            <a:avLst/>
          </a:prstGeom>
        </p:spPr>
        <p:txBody>
          <a:bodyPr vert="horz" lIns="91440" tIns="45720" rIns="91440" bIns="45720" rtlCol="0" anchor="b"/>
          <a:lstStyle>
            <a:lvl1pPr algn="r">
              <a:defRPr sz="1200"/>
            </a:lvl1pPr>
          </a:lstStyle>
          <a:p>
            <a:fld id="{F488FDFD-EDE6-407A-AEE3-02008D94D19A}" type="slidenum">
              <a:rPr lang="en-US" smtClean="0"/>
              <a:t>‹#›</a:t>
            </a:fld>
            <a:endParaRPr lang="en-US"/>
          </a:p>
        </p:txBody>
      </p:sp>
    </p:spTree>
    <p:extLst>
      <p:ext uri="{BB962C8B-B14F-4D97-AF65-F5344CB8AC3E}">
        <p14:creationId xmlns:p14="http://schemas.microsoft.com/office/powerpoint/2010/main" val="33696091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57B33510-AD82-4D93-A268-A77866B99E5E}" type="datetimeFigureOut">
              <a:rPr lang="en-US" smtClean="0"/>
              <a:t>6/27/2019</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1440" tIns="45720" rIns="91440" bIns="45720" rtlCol="0" anchor="b"/>
          <a:lstStyle>
            <a:lvl1pPr algn="r">
              <a:defRPr sz="1200"/>
            </a:lvl1pPr>
          </a:lstStyle>
          <a:p>
            <a:fld id="{9D1E07D9-A65B-47F7-99A1-534B8263F19A}" type="slidenum">
              <a:rPr lang="en-US" smtClean="0"/>
              <a:t>‹#›</a:t>
            </a:fld>
            <a:endParaRPr lang="en-US"/>
          </a:p>
        </p:txBody>
      </p:sp>
    </p:spTree>
    <p:extLst>
      <p:ext uri="{BB962C8B-B14F-4D97-AF65-F5344CB8AC3E}">
        <p14:creationId xmlns:p14="http://schemas.microsoft.com/office/powerpoint/2010/main" val="2523986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a:xfrm>
            <a:off x="6476937" y="9381069"/>
            <a:ext cx="65" cy="187744"/>
          </a:xfrm>
        </p:spPr>
        <p:txBody>
          <a:bodyPr/>
          <a:lstStyle/>
          <a:p>
            <a:pPr>
              <a:defRPr/>
            </a:pPr>
            <a:endParaRPr lang="en-US" dirty="0"/>
          </a:p>
        </p:txBody>
      </p:sp>
    </p:spTree>
    <p:extLst>
      <p:ext uri="{BB962C8B-B14F-4D97-AF65-F5344CB8AC3E}">
        <p14:creationId xmlns:p14="http://schemas.microsoft.com/office/powerpoint/2010/main" val="645760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1E07D9-A65B-47F7-99A1-534B8263F19A}" type="slidenum">
              <a:rPr lang="en-US" smtClean="0"/>
              <a:t>4</a:t>
            </a:fld>
            <a:endParaRPr lang="en-US"/>
          </a:p>
        </p:txBody>
      </p:sp>
    </p:spTree>
    <p:extLst>
      <p:ext uri="{BB962C8B-B14F-4D97-AF65-F5344CB8AC3E}">
        <p14:creationId xmlns:p14="http://schemas.microsoft.com/office/powerpoint/2010/main" val="3595325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1E07D9-A65B-47F7-99A1-534B8263F19A}" type="slidenum">
              <a:rPr lang="en-US" smtClean="0"/>
              <a:t>5</a:t>
            </a:fld>
            <a:endParaRPr lang="en-US"/>
          </a:p>
        </p:txBody>
      </p:sp>
    </p:spTree>
    <p:extLst>
      <p:ext uri="{BB962C8B-B14F-4D97-AF65-F5344CB8AC3E}">
        <p14:creationId xmlns:p14="http://schemas.microsoft.com/office/powerpoint/2010/main" val="2322645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1E07D9-A65B-47F7-99A1-534B8263F19A}" type="slidenum">
              <a:rPr lang="en-US" smtClean="0"/>
              <a:t>6</a:t>
            </a:fld>
            <a:endParaRPr lang="en-US"/>
          </a:p>
        </p:txBody>
      </p:sp>
    </p:spTree>
    <p:extLst>
      <p:ext uri="{BB962C8B-B14F-4D97-AF65-F5344CB8AC3E}">
        <p14:creationId xmlns:p14="http://schemas.microsoft.com/office/powerpoint/2010/main" val="22061165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1E07D9-A65B-47F7-99A1-534B8263F19A}" type="slidenum">
              <a:rPr lang="en-US" smtClean="0"/>
              <a:t>7</a:t>
            </a:fld>
            <a:endParaRPr lang="en-US"/>
          </a:p>
        </p:txBody>
      </p:sp>
    </p:spTree>
    <p:extLst>
      <p:ext uri="{BB962C8B-B14F-4D97-AF65-F5344CB8AC3E}">
        <p14:creationId xmlns:p14="http://schemas.microsoft.com/office/powerpoint/2010/main" val="18082411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vmlDrawing" Target="../drawings/vmlDrawing2.vml"/><Relationship Id="rId6" Type="http://schemas.openxmlformats.org/officeDocument/2006/relationships/image" Target="../media/image3.jp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vmlDrawing" Target="../drawings/vmlDrawing3.vml"/><Relationship Id="rId5" Type="http://schemas.openxmlformats.org/officeDocument/2006/relationships/image" Target="../media/image4.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3.jpg"/><Relationship Id="rId3" Type="http://schemas.openxmlformats.org/officeDocument/2006/relationships/tags" Target="../tags/tag35.xml"/><Relationship Id="rId7" Type="http://schemas.openxmlformats.org/officeDocument/2006/relationships/image" Target="../media/image5.emf"/><Relationship Id="rId2" Type="http://schemas.openxmlformats.org/officeDocument/2006/relationships/tags" Target="../tags/tag34.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slideMaster" Target="../slideMasters/slideMaster1.xml"/><Relationship Id="rId4" Type="http://schemas.openxmlformats.org/officeDocument/2006/relationships/tags" Target="../tags/tag3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36515501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548"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4" name="Picture 3"/>
          <p:cNvPicPr>
            <a:picLocks noChangeAspect="1"/>
          </p:cNvPicPr>
          <p:nvPr/>
        </p:nvPicPr>
        <p:blipFill rotWithShape="1">
          <a:blip r:embed="rId6">
            <a:duotone>
              <a:schemeClr val="accent4">
                <a:shade val="45000"/>
                <a:satMod val="135000"/>
              </a:schemeClr>
              <a:prstClr val="white"/>
            </a:duotone>
            <a:extLst>
              <a:ext uri="{28A0092B-C50C-407E-A947-70E740481C1C}">
                <a14:useLocalDpi xmlns:a14="http://schemas.microsoft.com/office/drawing/2010/main" val="0"/>
              </a:ext>
            </a:extLst>
          </a:blip>
          <a:srcRect b="2673"/>
          <a:stretch/>
        </p:blipFill>
        <p:spPr bwMode="auto">
          <a:xfrm>
            <a:off x="3175" y="0"/>
            <a:ext cx="8958263" cy="6715920"/>
          </a:xfrm>
          <a:prstGeom prst="rect">
            <a:avLst/>
          </a:prstGeom>
        </p:spPr>
      </p:pic>
      <p:sp>
        <p:nvSpPr>
          <p:cNvPr id="5" name="Rectangle 4"/>
          <p:cNvSpPr/>
          <p:nvPr/>
        </p:nvSpPr>
        <p:spPr bwMode="ltGray">
          <a:xfrm>
            <a:off x="0" y="0"/>
            <a:ext cx="8961438" cy="6721475"/>
          </a:xfrm>
          <a:prstGeom prst="rect">
            <a:avLst/>
          </a:prstGeom>
          <a:solidFill>
            <a:schemeClr val="accent2">
              <a:lumMod val="20000"/>
              <a:lumOff val="80000"/>
              <a:alpha val="65098"/>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tx1"/>
              </a:solidFill>
            </a:endParaRPr>
          </a:p>
        </p:txBody>
      </p:sp>
      <p:sp>
        <p:nvSpPr>
          <p:cNvPr id="13314" name="Title"/>
          <p:cNvSpPr>
            <a:spLocks noGrp="1" noChangeArrowheads="1"/>
          </p:cNvSpPr>
          <p:nvPr>
            <p:ph type="ctrTitle"/>
          </p:nvPr>
        </p:nvSpPr>
        <p:spPr bwMode="auto">
          <a:xfrm>
            <a:off x="742949" y="1181274"/>
            <a:ext cx="5448301" cy="492443"/>
          </a:xfrm>
          <a:prstGeom prst="rect">
            <a:avLst/>
          </a:prstGeom>
        </p:spPr>
        <p:txBody>
          <a:bodyPr anchor="t" anchorCtr="0">
            <a:spAutoFit/>
          </a:bodyPr>
          <a:lstStyle>
            <a:lvl1pPr>
              <a:defRPr sz="3200" b="0" baseline="0">
                <a:solidFill>
                  <a:schemeClr val="tx2"/>
                </a:solidFill>
                <a:latin typeface="+mj-lt"/>
                <a:ea typeface="+mj-ea"/>
              </a:defRPr>
            </a:lvl1pPr>
          </a:lstStyle>
          <a:p>
            <a:pPr lvl="0" latinLnBrk="0"/>
            <a:r>
              <a:rPr lang="en-US" noProof="0"/>
              <a:t>Click to edit Master title style</a:t>
            </a:r>
            <a:endParaRPr lang="en-US" noProof="0" dirty="0"/>
          </a:p>
        </p:txBody>
      </p:sp>
      <p:sp>
        <p:nvSpPr>
          <p:cNvPr id="13315" name="Subtitle"/>
          <p:cNvSpPr>
            <a:spLocks noGrp="1" noChangeArrowheads="1"/>
          </p:cNvSpPr>
          <p:nvPr>
            <p:ph type="subTitle" idx="1"/>
          </p:nvPr>
        </p:nvSpPr>
        <p:spPr bwMode="auto">
          <a:xfrm>
            <a:off x="742949" y="2703011"/>
            <a:ext cx="5448301" cy="184666"/>
          </a:xfrm>
          <a:prstGeom prst="rect">
            <a:avLst/>
          </a:prstGeom>
        </p:spPr>
        <p:txBody>
          <a:bodyPr wrap="square">
            <a:spAutoFit/>
          </a:bodyPr>
          <a:lstStyle>
            <a:lvl1pPr>
              <a:defRPr sz="1200" cap="all" baseline="0">
                <a:solidFill>
                  <a:schemeClr val="tx1"/>
                </a:solidFill>
                <a:latin typeface="+mn-lt"/>
                <a:ea typeface="+mn-ea"/>
              </a:defRPr>
            </a:lvl1pPr>
          </a:lstStyle>
          <a:p>
            <a:pPr lvl="0" latinLnBrk="0"/>
            <a:r>
              <a:rPr lang="en-US" noProof="0"/>
              <a:t>Click to edit Master subtitle style</a:t>
            </a:r>
            <a:endParaRPr lang="en-US" noProof="0" dirty="0"/>
          </a:p>
        </p:txBody>
      </p:sp>
      <p:sp>
        <p:nvSpPr>
          <p:cNvPr id="67" name="Document type" hidden="1"/>
          <p:cNvSpPr txBox="1">
            <a:spLocks noChangeArrowheads="1"/>
          </p:cNvSpPr>
          <p:nvPr/>
        </p:nvSpPr>
        <p:spPr bwMode="auto">
          <a:xfrm>
            <a:off x="742949" y="3916971"/>
            <a:ext cx="476676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200" baseline="0" dirty="0">
                <a:solidFill>
                  <a:schemeClr val="tx1"/>
                </a:solidFill>
                <a:latin typeface="+mn-lt"/>
              </a:rPr>
              <a:t>Document type | Date</a:t>
            </a:r>
          </a:p>
        </p:txBody>
      </p:sp>
      <p:sp>
        <p:nvSpPr>
          <p:cNvPr id="10" name="Disclaimer-1_ UHG080 Template">
            <a:extLst>
              <a:ext uri="{FF2B5EF4-FFF2-40B4-BE49-F238E27FC236}">
                <a16:creationId xmlns:a16="http://schemas.microsoft.com/office/drawing/2014/main" id="{14238952-7601-481B-82AA-E54B2600E319}"/>
              </a:ext>
            </a:extLst>
          </p:cNvPr>
          <p:cNvSpPr>
            <a:spLocks noChangeArrowheads="1"/>
          </p:cNvSpPr>
          <p:nvPr userDrawn="1"/>
        </p:nvSpPr>
        <p:spPr bwMode="auto">
          <a:xfrm>
            <a:off x="746124" y="6267796"/>
            <a:ext cx="3054985"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nchorCtr="0">
            <a:spAutoFit/>
          </a:bodyPr>
          <a:lstStyle/>
          <a:p>
            <a:pPr algn="l" defTabSz="804863" eaLnBrk="0" hangingPunct="0"/>
            <a:r>
              <a:rPr lang="en-US" sz="1400" baseline="0" dirty="0">
                <a:solidFill>
                  <a:schemeClr val="accent6"/>
                </a:solidFill>
                <a:latin typeface="+mn-lt"/>
              </a:rPr>
              <a:t>CONFIDENTIAL </a:t>
            </a:r>
          </a:p>
        </p:txBody>
      </p:sp>
    </p:spTree>
    <p:extLst>
      <p:ext uri="{BB962C8B-B14F-4D97-AF65-F5344CB8AC3E}">
        <p14:creationId xmlns:p14="http://schemas.microsoft.com/office/powerpoint/2010/main" val="879039065"/>
      </p:ext>
    </p:extLst>
  </p:cSld>
  <p:clrMapOvr>
    <a:masterClrMapping/>
  </p:clrMapOvr>
  <p:extLst mod="1">
    <p:ext uri="{DCECCB84-F9BA-43D5-87BE-67443E8EF086}">
      <p15:sldGuideLst xmlns:p15="http://schemas.microsoft.com/office/powerpoint/2012/main">
        <p15:guide id="1" orient="horz" pos="2117">
          <p15:clr>
            <a:srgbClr val="FBAE40"/>
          </p15:clr>
        </p15:guide>
        <p15:guide id="2" pos="282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227140928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574" name="think-cell Slide" r:id="rId4" imgW="347" imgH="346" progId="TCLayout.ActiveDocument.1">
                  <p:embed/>
                </p:oleObj>
              </mc:Choice>
              <mc:Fallback>
                <p:oleObj name="think-cell Slide" r:id="rId4" imgW="347" imgH="346"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p>
            <a:r>
              <a:rPr lang="en-US"/>
              <a:t>Click to edit Master title style</a:t>
            </a:r>
            <a:endParaRPr lang="en-US" dirty="0"/>
          </a:p>
        </p:txBody>
      </p:sp>
      <p:sp>
        <p:nvSpPr>
          <p:cNvPr id="5" name="doc id" hidden="1"/>
          <p:cNvSpPr>
            <a:spLocks noChangeArrowheads="1"/>
          </p:cNvSpPr>
          <p:nvPr/>
        </p:nvSpPr>
        <p:spPr bwMode="auto">
          <a:xfrm>
            <a:off x="7796463" y="50801"/>
            <a:ext cx="942725" cy="92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algn="r" defTabSz="895350"/>
            <a:endParaRPr lang="en-US" sz="600" baseline="0" dirty="0">
              <a:solidFill>
                <a:srgbClr val="C5C5C5"/>
              </a:solidFill>
              <a:latin typeface="+mn-lt"/>
              <a:ea typeface="+mn-ea"/>
            </a:endParaRPr>
          </a:p>
        </p:txBody>
      </p:sp>
    </p:spTree>
    <p:extLst>
      <p:ext uri="{BB962C8B-B14F-4D97-AF65-F5344CB8AC3E}">
        <p14:creationId xmlns:p14="http://schemas.microsoft.com/office/powerpoint/2010/main" val="3966977317"/>
      </p:ext>
    </p:extLst>
  </p:cSld>
  <p:clrMapOvr>
    <a:masterClrMapping/>
  </p:clrMapOvr>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1_Title Only">
    <p:bg bwMode="auto">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354008892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96" name="think-cell Slide" r:id="rId6" imgW="338" imgH="338" progId="TCLayout.ActiveDocument.1">
                  <p:embed/>
                </p:oleObj>
              </mc:Choice>
              <mc:Fallback>
                <p:oleObj name="think-cell Slide" r:id="rId6" imgW="338" imgH="338" progId="TCLayout.ActiveDocument.1">
                  <p:embed/>
                  <p:pic>
                    <p:nvPicPr>
                      <p:cNvPr id="3" name="Object 2" hidden="1"/>
                      <p:cNvPicPr/>
                      <p:nvPr/>
                    </p:nvPicPr>
                    <p:blipFill>
                      <a:blip r:embed="rId7"/>
                      <a:stretch>
                        <a:fillRect/>
                      </a:stretch>
                    </p:blipFill>
                    <p:spPr>
                      <a:xfrm>
                        <a:off x="1588" y="1588"/>
                        <a:ext cx="1587" cy="1587"/>
                      </a:xfrm>
                      <a:prstGeom prst="rect">
                        <a:avLst/>
                      </a:prstGeom>
                    </p:spPr>
                  </p:pic>
                </p:oleObj>
              </mc:Fallback>
            </mc:AlternateContent>
          </a:graphicData>
        </a:graphic>
      </p:graphicFrame>
      <p:pic>
        <p:nvPicPr>
          <p:cNvPr id="12" name="Picture 11"/>
          <p:cNvPicPr>
            <a:picLocks noChangeAspect="1"/>
          </p:cNvPicPr>
          <p:nvPr/>
        </p:nvPicPr>
        <p:blipFill rotWithShape="1">
          <a:blip r:embed="rId8">
            <a:duotone>
              <a:schemeClr val="accent4">
                <a:shade val="45000"/>
                <a:satMod val="135000"/>
              </a:schemeClr>
              <a:prstClr val="white"/>
            </a:duotone>
            <a:extLst>
              <a:ext uri="{28A0092B-C50C-407E-A947-70E740481C1C}">
                <a14:useLocalDpi xmlns:a14="http://schemas.microsoft.com/office/drawing/2010/main" val="0"/>
              </a:ext>
            </a:extLst>
          </a:blip>
          <a:srcRect b="2673"/>
          <a:stretch/>
        </p:blipFill>
        <p:spPr>
          <a:xfrm>
            <a:off x="3295628" y="0"/>
            <a:ext cx="5665810" cy="4247601"/>
          </a:xfrm>
          <a:prstGeom prst="rect">
            <a:avLst/>
          </a:prstGeom>
        </p:spPr>
      </p:pic>
      <p:sp>
        <p:nvSpPr>
          <p:cNvPr id="10" name="Rectangle 9"/>
          <p:cNvSpPr/>
          <p:nvPr/>
        </p:nvSpPr>
        <p:spPr bwMode="ltGray">
          <a:xfrm>
            <a:off x="0" y="0"/>
            <a:ext cx="8961438" cy="6721475"/>
          </a:xfrm>
          <a:prstGeom prst="rect">
            <a:avLst/>
          </a:prstGeom>
          <a:solidFill>
            <a:schemeClr val="accent2">
              <a:lumMod val="20000"/>
              <a:lumOff val="80000"/>
              <a:alpha val="83137"/>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tx1"/>
              </a:solidFill>
            </a:endParaRPr>
          </a:p>
        </p:txBody>
      </p:sp>
      <p:sp>
        <p:nvSpPr>
          <p:cNvPr id="5" name="doc id" hidden="1"/>
          <p:cNvSpPr>
            <a:spLocks noChangeArrowheads="1"/>
          </p:cNvSpPr>
          <p:nvPr/>
        </p:nvSpPr>
        <p:spPr bwMode="auto">
          <a:xfrm>
            <a:off x="7796463" y="50801"/>
            <a:ext cx="942725" cy="92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algn="r" defTabSz="895350"/>
            <a:endParaRPr lang="en-US" sz="600" baseline="0" dirty="0">
              <a:solidFill>
                <a:srgbClr val="C5C5C5"/>
              </a:solidFill>
              <a:latin typeface="+mn-lt"/>
              <a:ea typeface="+mn-ea"/>
            </a:endParaRPr>
          </a:p>
        </p:txBody>
      </p:sp>
      <p:sp>
        <p:nvSpPr>
          <p:cNvPr id="9" name="2. Slide Title"/>
          <p:cNvSpPr>
            <a:spLocks noGrp="1"/>
          </p:cNvSpPr>
          <p:nvPr>
            <p:ph type="title"/>
          </p:nvPr>
        </p:nvSpPr>
        <p:spPr>
          <a:xfrm>
            <a:off x="119063" y="273731"/>
            <a:ext cx="8618537" cy="338554"/>
          </a:xfrm>
        </p:spPr>
        <p:txBody>
          <a:bodyPr/>
          <a:lstStyle>
            <a:lvl1pPr>
              <a:defRPr>
                <a:solidFill>
                  <a:schemeClr val="tx2"/>
                </a:solidFill>
              </a:defRPr>
            </a:lvl1pPr>
          </a:lstStyle>
          <a:p>
            <a:r>
              <a:rPr lang="en-US"/>
              <a:t>Click to edit Master title style</a:t>
            </a:r>
            <a:endParaRPr lang="en-US" dirty="0"/>
          </a:p>
        </p:txBody>
      </p:sp>
      <p:sp>
        <p:nvSpPr>
          <p:cNvPr id="14" name="SlideLogoText" hidden="1"/>
          <p:cNvSpPr>
            <a:spLocks noChangeArrowheads="1"/>
          </p:cNvSpPr>
          <p:nvPr>
            <p:custDataLst>
              <p:tags r:id="rId3"/>
            </p:custDataLst>
          </p:nvPr>
        </p:nvSpPr>
        <p:spPr bwMode="auto">
          <a:xfrm>
            <a:off x="8463851" y="6508272"/>
            <a:ext cx="64" cy="123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r" defTabSz="895350"/>
            <a:endParaRPr lang="en-US" sz="800" baseline="0" dirty="0">
              <a:solidFill>
                <a:srgbClr val="808080"/>
              </a:solidFill>
              <a:latin typeface="+mn-lt"/>
            </a:endParaRPr>
          </a:p>
        </p:txBody>
      </p:sp>
      <p:sp>
        <p:nvSpPr>
          <p:cNvPr id="13" name="Slide Number"/>
          <p:cNvSpPr txBox="1">
            <a:spLocks/>
          </p:cNvSpPr>
          <p:nvPr/>
        </p:nvSpPr>
        <p:spPr bwMode="auto">
          <a:xfrm>
            <a:off x="8564563" y="6508272"/>
            <a:ext cx="125034" cy="123111"/>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a:fld id="{42C328C1-A84F-4A39-A664-DBA00541A8C6}" type="slidenum">
              <a:rPr lang="en-US" sz="800" baseline="0" smtClean="0">
                <a:solidFill>
                  <a:srgbClr val="808080"/>
                </a:solidFill>
                <a:latin typeface="+mn-lt"/>
              </a:rPr>
              <a:pPr algn="r"/>
              <a:t>‹#›</a:t>
            </a:fld>
            <a:endParaRPr lang="en-US" sz="800" baseline="0" dirty="0">
              <a:solidFill>
                <a:srgbClr val="808080"/>
              </a:solidFill>
              <a:latin typeface="+mn-lt"/>
            </a:endParaRPr>
          </a:p>
        </p:txBody>
      </p:sp>
      <p:sp>
        <p:nvSpPr>
          <p:cNvPr id="15" name="SlideLogoText" hidden="1"/>
          <p:cNvSpPr>
            <a:spLocks noChangeArrowheads="1"/>
          </p:cNvSpPr>
          <p:nvPr>
            <p:custDataLst>
              <p:tags r:id="rId4"/>
            </p:custDataLst>
          </p:nvPr>
        </p:nvSpPr>
        <p:spPr bwMode="auto">
          <a:xfrm>
            <a:off x="8463851" y="6508272"/>
            <a:ext cx="64" cy="123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r" defTabSz="895350"/>
            <a:endParaRPr lang="en-US" sz="800" baseline="0" dirty="0">
              <a:solidFill>
                <a:srgbClr val="808080"/>
              </a:solidFill>
              <a:latin typeface="+mn-lt"/>
            </a:endParaRPr>
          </a:p>
        </p:txBody>
      </p:sp>
      <p:sp>
        <p:nvSpPr>
          <p:cNvPr id="11" name="Disclaimer-1_ UHG080 Template">
            <a:extLst>
              <a:ext uri="{FF2B5EF4-FFF2-40B4-BE49-F238E27FC236}">
                <a16:creationId xmlns:a16="http://schemas.microsoft.com/office/drawing/2014/main" id="{4EFE49B9-AA59-4A97-B622-AF40B72AC195}"/>
              </a:ext>
            </a:extLst>
          </p:cNvPr>
          <p:cNvSpPr>
            <a:spLocks noChangeArrowheads="1"/>
          </p:cNvSpPr>
          <p:nvPr userDrawn="1"/>
        </p:nvSpPr>
        <p:spPr bwMode="auto">
          <a:xfrm>
            <a:off x="5348767" y="6508272"/>
            <a:ext cx="3054985" cy="123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nchorCtr="0">
            <a:spAutoFit/>
          </a:bodyPr>
          <a:lstStyle/>
          <a:p>
            <a:pPr algn="r" defTabSz="895350"/>
            <a:r>
              <a:rPr lang="en-US" sz="800" kern="1200" baseline="0" dirty="0">
                <a:solidFill>
                  <a:srgbClr val="808080"/>
                </a:solidFill>
                <a:latin typeface="Arial" charset="0"/>
                <a:ea typeface="+mn-ea"/>
                <a:cs typeface="+mn-cs"/>
              </a:rPr>
              <a:t>PROPRIETARY</a:t>
            </a:r>
          </a:p>
        </p:txBody>
      </p:sp>
    </p:spTree>
    <p:extLst>
      <p:ext uri="{BB962C8B-B14F-4D97-AF65-F5344CB8AC3E}">
        <p14:creationId xmlns:p14="http://schemas.microsoft.com/office/powerpoint/2010/main" val="2482184416"/>
      </p:ext>
    </p:extLst>
  </p:cSld>
  <p:clrMapOvr>
    <a:masterClrMapping/>
  </p:clrMapOvr>
  <p:extLst mod="1">
    <p:ext uri="{DCECCB84-F9BA-43D5-87BE-67443E8EF086}">
      <p15:sldGuideLst xmlns:p15="http://schemas.microsoft.com/office/powerpoint/2012/main">
        <p15:guide id="4" pos="72">
          <p15:clr>
            <a:srgbClr val="00000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ags" Target="../tags/tag4.xml"/><Relationship Id="rId13" Type="http://schemas.openxmlformats.org/officeDocument/2006/relationships/tags" Target="../tags/tag9.xml"/><Relationship Id="rId18" Type="http://schemas.openxmlformats.org/officeDocument/2006/relationships/tags" Target="../tags/tag14.xml"/><Relationship Id="rId26" Type="http://schemas.openxmlformats.org/officeDocument/2006/relationships/tags" Target="../tags/tag22.xml"/><Relationship Id="rId3" Type="http://schemas.openxmlformats.org/officeDocument/2006/relationships/slideLayout" Target="../slideLayouts/slideLayout3.xml"/><Relationship Id="rId21" Type="http://schemas.openxmlformats.org/officeDocument/2006/relationships/tags" Target="../tags/tag17.xml"/><Relationship Id="rId34" Type="http://schemas.openxmlformats.org/officeDocument/2006/relationships/tags" Target="../tags/tag30.xml"/><Relationship Id="rId7" Type="http://schemas.openxmlformats.org/officeDocument/2006/relationships/tags" Target="../tags/tag3.xml"/><Relationship Id="rId12" Type="http://schemas.openxmlformats.org/officeDocument/2006/relationships/tags" Target="../tags/tag8.xml"/><Relationship Id="rId17" Type="http://schemas.openxmlformats.org/officeDocument/2006/relationships/tags" Target="../tags/tag13.xml"/><Relationship Id="rId25" Type="http://schemas.openxmlformats.org/officeDocument/2006/relationships/tags" Target="../tags/tag21.xml"/><Relationship Id="rId33" Type="http://schemas.openxmlformats.org/officeDocument/2006/relationships/tags" Target="../tags/tag29.xml"/><Relationship Id="rId2" Type="http://schemas.openxmlformats.org/officeDocument/2006/relationships/slideLayout" Target="../slideLayouts/slideLayout2.xml"/><Relationship Id="rId16" Type="http://schemas.openxmlformats.org/officeDocument/2006/relationships/tags" Target="../tags/tag12.xml"/><Relationship Id="rId20" Type="http://schemas.openxmlformats.org/officeDocument/2006/relationships/tags" Target="../tags/tag16.xml"/><Relationship Id="rId29" Type="http://schemas.openxmlformats.org/officeDocument/2006/relationships/tags" Target="../tags/tag25.xml"/><Relationship Id="rId1" Type="http://schemas.openxmlformats.org/officeDocument/2006/relationships/slideLayout" Target="../slideLayouts/slideLayout1.xml"/><Relationship Id="rId6" Type="http://schemas.openxmlformats.org/officeDocument/2006/relationships/tags" Target="../tags/tag2.xml"/><Relationship Id="rId11" Type="http://schemas.openxmlformats.org/officeDocument/2006/relationships/tags" Target="../tags/tag7.xml"/><Relationship Id="rId24" Type="http://schemas.openxmlformats.org/officeDocument/2006/relationships/tags" Target="../tags/tag20.xml"/><Relationship Id="rId32" Type="http://schemas.openxmlformats.org/officeDocument/2006/relationships/tags" Target="../tags/tag28.xml"/><Relationship Id="rId37" Type="http://schemas.openxmlformats.org/officeDocument/2006/relationships/image" Target="../media/image1.emf"/><Relationship Id="rId5" Type="http://schemas.openxmlformats.org/officeDocument/2006/relationships/vmlDrawing" Target="../drawings/vmlDrawing1.vml"/><Relationship Id="rId15" Type="http://schemas.openxmlformats.org/officeDocument/2006/relationships/tags" Target="../tags/tag11.xml"/><Relationship Id="rId23" Type="http://schemas.openxmlformats.org/officeDocument/2006/relationships/tags" Target="../tags/tag19.xml"/><Relationship Id="rId28" Type="http://schemas.openxmlformats.org/officeDocument/2006/relationships/tags" Target="../tags/tag24.xml"/><Relationship Id="rId36" Type="http://schemas.openxmlformats.org/officeDocument/2006/relationships/oleObject" Target="../embeddings/oleObject1.bin"/><Relationship Id="rId10" Type="http://schemas.openxmlformats.org/officeDocument/2006/relationships/tags" Target="../tags/tag6.xml"/><Relationship Id="rId19" Type="http://schemas.openxmlformats.org/officeDocument/2006/relationships/tags" Target="../tags/tag15.xml"/><Relationship Id="rId31" Type="http://schemas.openxmlformats.org/officeDocument/2006/relationships/tags" Target="../tags/tag27.xml"/><Relationship Id="rId4" Type="http://schemas.openxmlformats.org/officeDocument/2006/relationships/theme" Target="../theme/theme1.xml"/><Relationship Id="rId9" Type="http://schemas.openxmlformats.org/officeDocument/2006/relationships/tags" Target="../tags/tag5.xml"/><Relationship Id="rId14" Type="http://schemas.openxmlformats.org/officeDocument/2006/relationships/tags" Target="../tags/tag10.xml"/><Relationship Id="rId22" Type="http://schemas.openxmlformats.org/officeDocument/2006/relationships/tags" Target="../tags/tag18.xml"/><Relationship Id="rId27" Type="http://schemas.openxmlformats.org/officeDocument/2006/relationships/tags" Target="../tags/tag23.xml"/><Relationship Id="rId30" Type="http://schemas.openxmlformats.org/officeDocument/2006/relationships/tags" Target="../tags/tag26.xml"/><Relationship Id="rId35" Type="http://schemas.openxmlformats.org/officeDocument/2006/relationships/tags" Target="../tags/tag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6"/>
            </p:custDataLst>
            <p:extLst>
              <p:ext uri="{D42A27DB-BD31-4B8C-83A1-F6EECF244321}">
                <p14:modId xmlns:p14="http://schemas.microsoft.com/office/powerpoint/2010/main" val="2986030992"/>
              </p:ex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1602" name="think-cell Slide" r:id="rId36" imgW="270" imgH="270" progId="TCLayout.ActiveDocument.1">
                  <p:embed/>
                </p:oleObj>
              </mc:Choice>
              <mc:Fallback>
                <p:oleObj name="think-cell Slide" r:id="rId36" imgW="270" imgH="270" progId="TCLayout.ActiveDocument.1">
                  <p:embed/>
                  <p:pic>
                    <p:nvPicPr>
                      <p:cNvPr id="2" name="Object 1" hidden="1"/>
                      <p:cNvPicPr/>
                      <p:nvPr/>
                    </p:nvPicPr>
                    <p:blipFill>
                      <a:blip r:embed="rId37"/>
                      <a:stretch>
                        <a:fillRect/>
                      </a:stretch>
                    </p:blipFill>
                    <p:spPr>
                      <a:xfrm>
                        <a:off x="0" y="0"/>
                        <a:ext cx="158750" cy="158750"/>
                      </a:xfrm>
                      <a:prstGeom prst="rect">
                        <a:avLst/>
                      </a:prstGeom>
                    </p:spPr>
                  </p:pic>
                </p:oleObj>
              </mc:Fallback>
            </mc:AlternateContent>
          </a:graphicData>
        </a:graphic>
      </p:graphicFrame>
      <p:sp>
        <p:nvSpPr>
          <p:cNvPr id="6" name="Rectangle 5" hidden="1"/>
          <p:cNvSpPr/>
          <p:nvPr>
            <p:custDataLst>
              <p:tags r:id="rId7"/>
            </p:custDataLst>
          </p:nvPr>
        </p:nvSpPr>
        <p:spPr bwMode="auto">
          <a:xfrm>
            <a:off x="0" y="0"/>
            <a:ext cx="158750" cy="158750"/>
          </a:xfrm>
          <a:prstGeom prst="rect">
            <a:avLst/>
          </a:prstGeom>
          <a:solidFill>
            <a:schemeClr val="bg2"/>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dirty="0">
              <a:solidFill>
                <a:srgbClr val="000000"/>
              </a:solidFill>
              <a:sym typeface="Arial" panose="020B0604020202020204" pitchFamily="34" charset="0"/>
            </a:endParaRPr>
          </a:p>
        </p:txBody>
      </p:sp>
      <p:sp>
        <p:nvSpPr>
          <p:cNvPr id="19" name="Title Placeholder 2"/>
          <p:cNvSpPr>
            <a:spLocks noGrp="1" noChangeArrowheads="1"/>
          </p:cNvSpPr>
          <p:nvPr>
            <p:ph type="title"/>
          </p:nvPr>
        </p:nvSpPr>
        <p:spPr bwMode="auto">
          <a:xfrm>
            <a:off x="119063" y="273731"/>
            <a:ext cx="861853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latinLnBrk="0"/>
            <a:r>
              <a:rPr lang="en-US"/>
              <a:t>Click to edit Master title style</a:t>
            </a:r>
            <a:endParaRPr lang="en-US" noProof="0" dirty="0"/>
          </a:p>
        </p:txBody>
      </p:sp>
      <p:sp>
        <p:nvSpPr>
          <p:cNvPr id="3" name="Text Placeholder 2"/>
          <p:cNvSpPr>
            <a:spLocks noGrp="1"/>
          </p:cNvSpPr>
          <p:nvPr>
            <p:ph type="body" idx="1"/>
          </p:nvPr>
        </p:nvSpPr>
        <p:spPr bwMode="auto">
          <a:xfrm>
            <a:off x="1452564" y="1951380"/>
            <a:ext cx="4302125" cy="1107996"/>
          </a:xfrm>
          <a:prstGeom prst="rect">
            <a:avLst/>
          </a:prstGeom>
        </p:spPr>
        <p:txBody>
          <a:bodyPr vert="horz" lIns="0" tIns="0" rIns="0" bIns="0" rtlCol="0">
            <a:spAutoFit/>
          </a:bodyPr>
          <a:lstStyle/>
          <a:p>
            <a:pPr lvl="0" latinLnBrk="0"/>
            <a:r>
              <a:rPr lang="en-US"/>
              <a:t>Edit Master text styles</a:t>
            </a:r>
          </a:p>
          <a:p>
            <a:pPr lvl="1" latinLnBrk="0"/>
            <a:r>
              <a:rPr lang="en-US"/>
              <a:t>Second level</a:t>
            </a:r>
          </a:p>
          <a:p>
            <a:pPr lvl="2" latinLnBrk="0"/>
            <a:r>
              <a:rPr lang="en-US"/>
              <a:t>Third level</a:t>
            </a:r>
          </a:p>
          <a:p>
            <a:pPr lvl="3" latinLnBrk="0"/>
            <a:r>
              <a:rPr lang="en-US"/>
              <a:t>Fourth level</a:t>
            </a:r>
          </a:p>
          <a:p>
            <a:pPr lvl="4" latinLnBrk="0"/>
            <a:r>
              <a:rPr lang="en-US"/>
              <a:t>Fifth level</a:t>
            </a:r>
            <a:endParaRPr lang="en-US" dirty="0"/>
          </a:p>
        </p:txBody>
      </p:sp>
      <p:sp>
        <p:nvSpPr>
          <p:cNvPr id="26" name="1. On-page tracker" hidden="1"/>
          <p:cNvSpPr>
            <a:spLocks noChangeArrowheads="1"/>
          </p:cNvSpPr>
          <p:nvPr/>
        </p:nvSpPr>
        <p:spPr bwMode="auto">
          <a:xfrm>
            <a:off x="119063" y="75764"/>
            <a:ext cx="391133"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sz="900" cap="none" baseline="0" dirty="0">
                <a:solidFill>
                  <a:schemeClr val="bg1">
                    <a:lumMod val="65000"/>
                  </a:schemeClr>
                </a:solidFill>
                <a:latin typeface="+mn-lt"/>
                <a:ea typeface="+mn-ea"/>
              </a:rPr>
              <a:t>Tracker</a:t>
            </a:r>
          </a:p>
        </p:txBody>
      </p:sp>
      <p:sp>
        <p:nvSpPr>
          <p:cNvPr id="27" name="3. Unit of measure" hidden="1"/>
          <p:cNvSpPr txBox="1">
            <a:spLocks noChangeArrowheads="1"/>
          </p:cNvSpPr>
          <p:nvPr/>
        </p:nvSpPr>
        <p:spPr bwMode="auto">
          <a:xfrm>
            <a:off x="119062" y="670977"/>
            <a:ext cx="861853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defRPr/>
            </a:pPr>
            <a:r>
              <a:rPr lang="en-US" sz="1400" baseline="0" dirty="0">
                <a:solidFill>
                  <a:schemeClr val="bg1">
                    <a:lumMod val="65000"/>
                  </a:schemeClr>
                </a:solidFill>
                <a:latin typeface="+mn-lt"/>
                <a:ea typeface="+mn-ea"/>
              </a:rPr>
              <a:t>Unit of measure</a:t>
            </a:r>
          </a:p>
        </p:txBody>
      </p:sp>
      <p:grpSp>
        <p:nvGrpSpPr>
          <p:cNvPr id="28" name="Slide Elements" hidden="1"/>
          <p:cNvGrpSpPr>
            <a:grpSpLocks/>
          </p:cNvGrpSpPr>
          <p:nvPr/>
        </p:nvGrpSpPr>
        <p:grpSpPr bwMode="auto">
          <a:xfrm>
            <a:off x="119063" y="6305945"/>
            <a:ext cx="8548687" cy="325438"/>
            <a:chOff x="75" y="3936"/>
            <a:chExt cx="5385" cy="205"/>
          </a:xfrm>
        </p:grpSpPr>
        <p:sp>
          <p:nvSpPr>
            <p:cNvPr id="29" name="4. Footnote"/>
            <p:cNvSpPr txBox="1">
              <a:spLocks noChangeArrowheads="1"/>
            </p:cNvSpPr>
            <p:nvPr/>
          </p:nvSpPr>
          <p:spPr bwMode="auto">
            <a:xfrm>
              <a:off x="75" y="3936"/>
              <a:ext cx="5385" cy="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defRPr/>
              </a:pPr>
              <a:r>
                <a:rPr lang="en-US" sz="800" baseline="0" dirty="0">
                  <a:solidFill>
                    <a:schemeClr val="bg1">
                      <a:lumMod val="65000"/>
                    </a:schemeClr>
                  </a:solidFill>
                  <a:latin typeface="+mn-lt"/>
                  <a:ea typeface="+mn-ea"/>
                </a:rPr>
                <a:t>1 Footnote</a:t>
              </a:r>
            </a:p>
          </p:txBody>
        </p:sp>
        <p:sp>
          <p:nvSpPr>
            <p:cNvPr id="30" name="5. Source"/>
            <p:cNvSpPr>
              <a:spLocks noChangeArrowheads="1"/>
            </p:cNvSpPr>
            <p:nvPr/>
          </p:nvSpPr>
          <p:spPr bwMode="auto">
            <a:xfrm>
              <a:off x="75" y="4063"/>
              <a:ext cx="3526" cy="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09600" indent="-609600" defTabSz="895350">
                <a:tabLst>
                  <a:tab pos="612775" algn="l"/>
                </a:tabLst>
              </a:pPr>
              <a:r>
                <a:rPr lang="en-US" sz="800" baseline="0" dirty="0">
                  <a:solidFill>
                    <a:schemeClr val="bg1">
                      <a:lumMod val="65000"/>
                    </a:schemeClr>
                  </a:solidFill>
                  <a:latin typeface="+mn-lt"/>
                  <a:ea typeface="+mn-ea"/>
                </a:rPr>
                <a:t>SOURCE: Source</a:t>
              </a:r>
            </a:p>
          </p:txBody>
        </p:sp>
      </p:grpSp>
      <p:sp>
        <p:nvSpPr>
          <p:cNvPr id="33" name="AutoShape 250" hidden="1"/>
          <p:cNvSpPr>
            <a:spLocks noChangeArrowheads="1"/>
          </p:cNvSpPr>
          <p:nvPr/>
        </p:nvSpPr>
        <p:spPr bwMode="auto">
          <a:xfrm>
            <a:off x="1452563" y="1286329"/>
            <a:ext cx="4264025" cy="47942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r>
              <a:rPr lang="en-US" b="0" baseline="0" dirty="0">
                <a:solidFill>
                  <a:schemeClr val="accent4"/>
                </a:solidFill>
                <a:latin typeface="+mn-lt"/>
                <a:ea typeface="+mn-ea"/>
              </a:rPr>
              <a:t>TITLE</a:t>
            </a:r>
          </a:p>
          <a:p>
            <a:r>
              <a:rPr lang="en-US" sz="1400" baseline="0" dirty="0">
                <a:solidFill>
                  <a:schemeClr val="bg1">
                    <a:lumMod val="50000"/>
                  </a:schemeClr>
                </a:solidFill>
                <a:latin typeface="+mn-lt"/>
                <a:ea typeface="+mn-ea"/>
              </a:rPr>
              <a:t>Unit of measure</a:t>
            </a:r>
          </a:p>
        </p:txBody>
      </p:sp>
      <p:grpSp>
        <p:nvGrpSpPr>
          <p:cNvPr id="34" name="Sticker" hidden="1"/>
          <p:cNvGrpSpPr/>
          <p:nvPr/>
        </p:nvGrpSpPr>
        <p:grpSpPr bwMode="auto">
          <a:xfrm>
            <a:off x="8264265" y="198666"/>
            <a:ext cx="473335" cy="150811"/>
            <a:chOff x="8267440" y="285750"/>
            <a:chExt cx="473335" cy="150811"/>
          </a:xfrm>
        </p:grpSpPr>
        <p:sp>
          <p:nvSpPr>
            <p:cNvPr id="35" name="StickerRectangle"/>
            <p:cNvSpPr>
              <a:spLocks noChangeArrowheads="1"/>
            </p:cNvSpPr>
            <p:nvPr/>
          </p:nvSpPr>
          <p:spPr bwMode="auto">
            <a:xfrm>
              <a:off x="8267440" y="285750"/>
              <a:ext cx="473335" cy="150811"/>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895350">
                <a:buClr>
                  <a:srgbClr val="002960"/>
                </a:buClr>
              </a:pPr>
              <a:r>
                <a:rPr lang="en-US" sz="800" baseline="0" dirty="0">
                  <a:solidFill>
                    <a:schemeClr val="accent6"/>
                  </a:solidFill>
                  <a:latin typeface="+mn-lt"/>
                  <a:ea typeface="+mn-ea"/>
                </a:rPr>
                <a:t>STICKER</a:t>
              </a:r>
            </a:p>
          </p:txBody>
        </p:sp>
        <p:cxnSp>
          <p:nvCxnSpPr>
            <p:cNvPr id="36" name="AutoShape 31"/>
            <p:cNvCxnSpPr>
              <a:cxnSpLocks noChangeShapeType="1"/>
              <a:stCxn id="35" idx="2"/>
              <a:endCxn id="35" idx="4"/>
            </p:cNvCxnSpPr>
            <p:nvPr/>
          </p:nvCxnSpPr>
          <p:spPr bwMode="auto">
            <a:xfrm>
              <a:off x="8267440" y="285750"/>
              <a:ext cx="0" cy="150811"/>
            </a:xfrm>
            <a:prstGeom prst="straightConnector1">
              <a:avLst/>
            </a:prstGeom>
            <a:noFill/>
            <a:ln w="9525">
              <a:solidFill>
                <a:schemeClr val="accent6"/>
              </a:solidFill>
              <a:round/>
              <a:headEnd/>
              <a:tailEnd/>
            </a:ln>
            <a:extLst>
              <a:ext uri="{909E8E84-426E-40DD-AFC4-6F175D3DCCD1}">
                <a14:hiddenFill xmlns:a14="http://schemas.microsoft.com/office/drawing/2010/main">
                  <a:noFill/>
                </a14:hiddenFill>
              </a:ext>
            </a:extLst>
          </p:spPr>
        </p:cxnSp>
        <p:cxnSp>
          <p:nvCxnSpPr>
            <p:cNvPr id="37" name="AutoShape 32"/>
            <p:cNvCxnSpPr>
              <a:cxnSpLocks noChangeShapeType="1"/>
              <a:stCxn id="35" idx="4"/>
              <a:endCxn id="35" idx="6"/>
            </p:cNvCxnSpPr>
            <p:nvPr/>
          </p:nvCxnSpPr>
          <p:spPr bwMode="auto">
            <a:xfrm>
              <a:off x="8267440" y="436561"/>
              <a:ext cx="473335" cy="0"/>
            </a:xfrm>
            <a:prstGeom prst="straightConnector1">
              <a:avLst/>
            </a:prstGeom>
            <a:noFill/>
            <a:ln w="25400">
              <a:solidFill>
                <a:schemeClr val="accent6"/>
              </a:solidFill>
              <a:round/>
              <a:headEnd/>
              <a:tailEnd/>
            </a:ln>
            <a:extLst>
              <a:ext uri="{909E8E84-426E-40DD-AFC4-6F175D3DCCD1}">
                <a14:hiddenFill xmlns:a14="http://schemas.microsoft.com/office/drawing/2010/main">
                  <a:noFill/>
                </a14:hiddenFill>
              </a:ext>
            </a:extLst>
          </p:spPr>
        </p:cxnSp>
      </p:grpSp>
      <p:grpSp>
        <p:nvGrpSpPr>
          <p:cNvPr id="59" name="LegendLines" hidden="1"/>
          <p:cNvGrpSpPr/>
          <p:nvPr/>
        </p:nvGrpSpPr>
        <p:grpSpPr bwMode="auto">
          <a:xfrm>
            <a:off x="7543619" y="272353"/>
            <a:ext cx="1158292" cy="761545"/>
            <a:chOff x="7607284" y="279400"/>
            <a:chExt cx="1158292" cy="761545"/>
          </a:xfrm>
        </p:grpSpPr>
        <p:sp>
          <p:nvSpPr>
            <p:cNvPr id="60" name="LineLegend1"/>
            <p:cNvSpPr>
              <a:spLocks noChangeShapeType="1"/>
            </p:cNvSpPr>
            <p:nvPr/>
          </p:nvSpPr>
          <p:spPr bwMode="auto">
            <a:xfrm>
              <a:off x="7607284" y="387122"/>
              <a:ext cx="457200"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aseline="0" dirty="0">
                <a:latin typeface="+mn-lt"/>
                <a:ea typeface="+mn-ea"/>
              </a:endParaRPr>
            </a:p>
          </p:txBody>
        </p:sp>
        <p:sp>
          <p:nvSpPr>
            <p:cNvPr id="61" name="LineLegend2"/>
            <p:cNvSpPr>
              <a:spLocks noChangeShapeType="1"/>
            </p:cNvSpPr>
            <p:nvPr/>
          </p:nvSpPr>
          <p:spPr bwMode="auto">
            <a:xfrm>
              <a:off x="7607284" y="653822"/>
              <a:ext cx="457200"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aseline="0" dirty="0">
                <a:latin typeface="+mn-lt"/>
                <a:ea typeface="+mn-ea"/>
              </a:endParaRPr>
            </a:p>
          </p:txBody>
        </p:sp>
        <p:sp>
          <p:nvSpPr>
            <p:cNvPr id="62" name="LineLegend3"/>
            <p:cNvSpPr>
              <a:spLocks noChangeShapeType="1"/>
            </p:cNvSpPr>
            <p:nvPr/>
          </p:nvSpPr>
          <p:spPr bwMode="auto">
            <a:xfrm>
              <a:off x="7607284" y="933223"/>
              <a:ext cx="457200"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aseline="0" dirty="0">
                <a:latin typeface="+mn-lt"/>
                <a:ea typeface="+mn-ea"/>
              </a:endParaRPr>
            </a:p>
          </p:txBody>
        </p:sp>
        <p:sp>
          <p:nvSpPr>
            <p:cNvPr id="63" name="Legend1"/>
            <p:cNvSpPr>
              <a:spLocks noChangeArrowheads="1"/>
            </p:cNvSpPr>
            <p:nvPr>
              <p:custDataLst>
                <p:tags r:id="rId33"/>
              </p:custDataLst>
            </p:nvPr>
          </p:nvSpPr>
          <p:spPr bwMode="auto">
            <a:xfrm>
              <a:off x="8169259" y="279400"/>
              <a:ext cx="59631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400" baseline="0" dirty="0">
                  <a:latin typeface="+mn-lt"/>
                  <a:ea typeface="+mn-ea"/>
                </a:rPr>
                <a:t>Legend</a:t>
              </a:r>
            </a:p>
          </p:txBody>
        </p:sp>
        <p:sp>
          <p:nvSpPr>
            <p:cNvPr id="64" name="Legend2"/>
            <p:cNvSpPr>
              <a:spLocks noChangeArrowheads="1"/>
            </p:cNvSpPr>
            <p:nvPr>
              <p:custDataLst>
                <p:tags r:id="rId34"/>
              </p:custDataLst>
            </p:nvPr>
          </p:nvSpPr>
          <p:spPr bwMode="auto">
            <a:xfrm>
              <a:off x="8169259" y="546100"/>
              <a:ext cx="59631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400" baseline="0">
                  <a:latin typeface="+mn-lt"/>
                  <a:ea typeface="+mn-ea"/>
                </a:rPr>
                <a:t>Legend</a:t>
              </a:r>
              <a:endParaRPr lang="en-US" sz="1400" baseline="0" dirty="0">
                <a:latin typeface="+mn-lt"/>
                <a:ea typeface="+mn-ea"/>
              </a:endParaRPr>
            </a:p>
          </p:txBody>
        </p:sp>
        <p:sp>
          <p:nvSpPr>
            <p:cNvPr id="65" name="Legend3"/>
            <p:cNvSpPr>
              <a:spLocks noChangeArrowheads="1"/>
            </p:cNvSpPr>
            <p:nvPr>
              <p:custDataLst>
                <p:tags r:id="rId35"/>
              </p:custDataLst>
            </p:nvPr>
          </p:nvSpPr>
          <p:spPr bwMode="auto">
            <a:xfrm>
              <a:off x="8169259" y="825501"/>
              <a:ext cx="59631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400" baseline="0" dirty="0">
                  <a:latin typeface="+mn-lt"/>
                  <a:ea typeface="+mn-ea"/>
                </a:rPr>
                <a:t>Legend</a:t>
              </a:r>
            </a:p>
          </p:txBody>
        </p:sp>
      </p:grpSp>
      <p:grpSp>
        <p:nvGrpSpPr>
          <p:cNvPr id="66" name="LegendBoxes" hidden="1"/>
          <p:cNvGrpSpPr/>
          <p:nvPr/>
        </p:nvGrpSpPr>
        <p:grpSpPr bwMode="auto">
          <a:xfrm>
            <a:off x="7851594" y="272457"/>
            <a:ext cx="850317" cy="1028245"/>
            <a:chOff x="5894005" y="919828"/>
            <a:chExt cx="850317" cy="1028245"/>
          </a:xfrm>
        </p:grpSpPr>
        <p:sp>
          <p:nvSpPr>
            <p:cNvPr id="67" name="RectangleLegend1"/>
            <p:cNvSpPr>
              <a:spLocks noChangeArrowheads="1"/>
            </p:cNvSpPr>
            <p:nvPr/>
          </p:nvSpPr>
          <p:spPr bwMode="auto">
            <a:xfrm>
              <a:off x="5894005" y="947381"/>
              <a:ext cx="165100" cy="160338"/>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sp>
          <p:nvSpPr>
            <p:cNvPr id="68" name="RectangleLegend2"/>
            <p:cNvSpPr>
              <a:spLocks noChangeArrowheads="1"/>
            </p:cNvSpPr>
            <p:nvPr/>
          </p:nvSpPr>
          <p:spPr bwMode="auto">
            <a:xfrm>
              <a:off x="5894005" y="1217256"/>
              <a:ext cx="165100" cy="160338"/>
            </a:xfrm>
            <a:prstGeom prst="rect">
              <a:avLst/>
            </a:prstGeom>
            <a:solidFill>
              <a:schemeClr val="accent2"/>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sp>
          <p:nvSpPr>
            <p:cNvPr id="69" name="RectangleLegend3"/>
            <p:cNvSpPr>
              <a:spLocks noChangeArrowheads="1"/>
            </p:cNvSpPr>
            <p:nvPr/>
          </p:nvSpPr>
          <p:spPr bwMode="auto">
            <a:xfrm>
              <a:off x="5894005" y="1488719"/>
              <a:ext cx="165100" cy="160338"/>
            </a:xfrm>
            <a:prstGeom prst="rect">
              <a:avLst/>
            </a:prstGeom>
            <a:solidFill>
              <a:schemeClr val="accent3"/>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sp>
          <p:nvSpPr>
            <p:cNvPr id="70" name="RectangleLegend4"/>
            <p:cNvSpPr>
              <a:spLocks noChangeArrowheads="1"/>
            </p:cNvSpPr>
            <p:nvPr/>
          </p:nvSpPr>
          <p:spPr bwMode="auto">
            <a:xfrm>
              <a:off x="5894005" y="1760182"/>
              <a:ext cx="165100" cy="160338"/>
            </a:xfrm>
            <a:prstGeom prst="rect">
              <a:avLst/>
            </a:prstGeom>
            <a:solidFill>
              <a:schemeClr val="accent4"/>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sp>
          <p:nvSpPr>
            <p:cNvPr id="71" name="Legend1"/>
            <p:cNvSpPr>
              <a:spLocks noChangeArrowheads="1"/>
            </p:cNvSpPr>
            <p:nvPr>
              <p:custDataLst>
                <p:tags r:id="rId29"/>
              </p:custDataLst>
            </p:nvPr>
          </p:nvSpPr>
          <p:spPr bwMode="auto">
            <a:xfrm>
              <a:off x="6148005" y="919828"/>
              <a:ext cx="59631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400" baseline="0" dirty="0">
                  <a:latin typeface="+mn-lt"/>
                  <a:ea typeface="+mn-ea"/>
                </a:rPr>
                <a:t>Legend</a:t>
              </a:r>
            </a:p>
          </p:txBody>
        </p:sp>
        <p:sp>
          <p:nvSpPr>
            <p:cNvPr id="72" name="Legend2"/>
            <p:cNvSpPr>
              <a:spLocks noChangeArrowheads="1"/>
            </p:cNvSpPr>
            <p:nvPr>
              <p:custDataLst>
                <p:tags r:id="rId30"/>
              </p:custDataLst>
            </p:nvPr>
          </p:nvSpPr>
          <p:spPr bwMode="auto">
            <a:xfrm>
              <a:off x="6148005" y="1189703"/>
              <a:ext cx="59631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400" baseline="0" dirty="0">
                  <a:latin typeface="+mn-lt"/>
                  <a:ea typeface="+mn-ea"/>
                </a:rPr>
                <a:t>Legend</a:t>
              </a:r>
            </a:p>
          </p:txBody>
        </p:sp>
        <p:sp>
          <p:nvSpPr>
            <p:cNvPr id="73" name="Legend3"/>
            <p:cNvSpPr>
              <a:spLocks noChangeArrowheads="1"/>
            </p:cNvSpPr>
            <p:nvPr>
              <p:custDataLst>
                <p:tags r:id="rId31"/>
              </p:custDataLst>
            </p:nvPr>
          </p:nvSpPr>
          <p:spPr bwMode="auto">
            <a:xfrm>
              <a:off x="6148005" y="1461166"/>
              <a:ext cx="59631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400" baseline="0" dirty="0">
                  <a:latin typeface="+mn-lt"/>
                  <a:ea typeface="+mn-ea"/>
                </a:rPr>
                <a:t>Legend</a:t>
              </a:r>
            </a:p>
          </p:txBody>
        </p:sp>
        <p:sp>
          <p:nvSpPr>
            <p:cNvPr id="74" name="Legend4"/>
            <p:cNvSpPr>
              <a:spLocks noChangeArrowheads="1"/>
            </p:cNvSpPr>
            <p:nvPr>
              <p:custDataLst>
                <p:tags r:id="rId32"/>
              </p:custDataLst>
            </p:nvPr>
          </p:nvSpPr>
          <p:spPr bwMode="auto">
            <a:xfrm>
              <a:off x="6148005" y="1732629"/>
              <a:ext cx="59631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400" baseline="0" dirty="0">
                  <a:latin typeface="+mn-lt"/>
                  <a:ea typeface="+mn-ea"/>
                </a:rPr>
                <a:t>Legend</a:t>
              </a:r>
            </a:p>
          </p:txBody>
        </p:sp>
      </p:grpSp>
      <p:grpSp>
        <p:nvGrpSpPr>
          <p:cNvPr id="112" name="LegendMoons" hidden="1"/>
          <p:cNvGrpSpPr/>
          <p:nvPr/>
        </p:nvGrpSpPr>
        <p:grpSpPr bwMode="auto">
          <a:xfrm>
            <a:off x="7784919" y="273371"/>
            <a:ext cx="916992" cy="1315584"/>
            <a:chOff x="5894005" y="2696542"/>
            <a:chExt cx="916992" cy="1315584"/>
          </a:xfrm>
        </p:grpSpPr>
        <p:grpSp>
          <p:nvGrpSpPr>
            <p:cNvPr id="113" name="MoonLegend1"/>
            <p:cNvGrpSpPr>
              <a:grpSpLocks noChangeAspect="1"/>
            </p:cNvGrpSpPr>
            <p:nvPr>
              <p:custDataLst>
                <p:tags r:id="rId9"/>
              </p:custDataLst>
            </p:nvPr>
          </p:nvGrpSpPr>
          <p:grpSpPr bwMode="auto">
            <a:xfrm>
              <a:off x="5894005" y="2703855"/>
              <a:ext cx="209550" cy="209551"/>
              <a:chOff x="4533" y="189"/>
              <a:chExt cx="144" cy="144"/>
            </a:xfrm>
          </p:grpSpPr>
          <p:sp>
            <p:nvSpPr>
              <p:cNvPr id="131" name="Oval 130"/>
              <p:cNvSpPr>
                <a:spLocks noChangeAspect="1" noChangeArrowheads="1"/>
              </p:cNvSpPr>
              <p:nvPr>
                <p:custDataLst>
                  <p:tags r:id="rId27"/>
                </p:custDataLst>
              </p:nvPr>
            </p:nvSpPr>
            <p:spPr bwMode="auto">
              <a:xfrm>
                <a:off x="4533" y="189"/>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sp>
            <p:nvSpPr>
              <p:cNvPr id="132" name="Arc 131"/>
              <p:cNvSpPr>
                <a:spLocks noChangeAspect="1"/>
              </p:cNvSpPr>
              <p:nvPr>
                <p:custDataLst>
                  <p:tags r:id="rId28"/>
                </p:custDataLst>
              </p:nvPr>
            </p:nvSpPr>
            <p:spPr bwMode="auto">
              <a:xfrm>
                <a:off x="4533" y="189"/>
                <a:ext cx="144" cy="144"/>
              </a:xfrm>
              <a:prstGeom prst="arc">
                <a:avLst>
                  <a:gd name="adj1" fmla="val 16200000"/>
                  <a:gd name="adj2" fmla="val 5400000"/>
                </a:avLst>
              </a:prstGeom>
              <a:solidFill>
                <a:schemeClr val="accent4"/>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grpSp>
        <p:grpSp>
          <p:nvGrpSpPr>
            <p:cNvPr id="114" name="MoonLegend2"/>
            <p:cNvGrpSpPr>
              <a:grpSpLocks noChangeAspect="1"/>
            </p:cNvGrpSpPr>
            <p:nvPr>
              <p:custDataLst>
                <p:tags r:id="rId10"/>
              </p:custDataLst>
            </p:nvPr>
          </p:nvGrpSpPr>
          <p:grpSpPr bwMode="auto">
            <a:xfrm>
              <a:off x="5894005" y="2977103"/>
              <a:ext cx="209550" cy="209551"/>
              <a:chOff x="1694" y="2051"/>
              <a:chExt cx="160" cy="160"/>
            </a:xfrm>
          </p:grpSpPr>
          <p:sp>
            <p:nvSpPr>
              <p:cNvPr id="129" name="Oval 41"/>
              <p:cNvSpPr>
                <a:spLocks noChangeAspect="1" noChangeArrowheads="1"/>
              </p:cNvSpPr>
              <p:nvPr>
                <p:custDataLst>
                  <p:tags r:id="rId25"/>
                </p:custDataLst>
              </p:nvPr>
            </p:nvSpPr>
            <p:spPr bwMode="auto">
              <a:xfrm>
                <a:off x="1694" y="2051"/>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sp>
            <p:nvSpPr>
              <p:cNvPr id="130" name="Arc 42"/>
              <p:cNvSpPr>
                <a:spLocks noChangeAspect="1"/>
              </p:cNvSpPr>
              <p:nvPr>
                <p:custDataLst>
                  <p:tags r:id="rId26"/>
                </p:custDataLst>
              </p:nvPr>
            </p:nvSpPr>
            <p:spPr bwMode="auto">
              <a:xfrm>
                <a:off x="1694" y="2051"/>
                <a:ext cx="160" cy="160"/>
              </a:xfrm>
              <a:prstGeom prst="arc">
                <a:avLst/>
              </a:prstGeom>
              <a:solidFill>
                <a:schemeClr val="accent4"/>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grpSp>
        <p:grpSp>
          <p:nvGrpSpPr>
            <p:cNvPr id="115" name="MoonLegend4"/>
            <p:cNvGrpSpPr>
              <a:grpSpLocks noChangeAspect="1"/>
            </p:cNvGrpSpPr>
            <p:nvPr>
              <p:custDataLst>
                <p:tags r:id="rId11"/>
              </p:custDataLst>
            </p:nvPr>
          </p:nvGrpSpPr>
          <p:grpSpPr bwMode="auto">
            <a:xfrm>
              <a:off x="5894005" y="3524395"/>
              <a:ext cx="209550" cy="209551"/>
              <a:chOff x="4495" y="1204"/>
              <a:chExt cx="160" cy="160"/>
            </a:xfrm>
          </p:grpSpPr>
          <p:sp>
            <p:nvSpPr>
              <p:cNvPr id="127" name="Oval 47"/>
              <p:cNvSpPr>
                <a:spLocks noChangeAspect="1" noChangeArrowheads="1"/>
              </p:cNvSpPr>
              <p:nvPr>
                <p:custDataLst>
                  <p:tags r:id="rId23"/>
                </p:custDataLst>
              </p:nvPr>
            </p:nvSpPr>
            <p:spPr bwMode="auto">
              <a:xfrm>
                <a:off x="4495" y="120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sp>
            <p:nvSpPr>
              <p:cNvPr id="128" name="Arc 48"/>
              <p:cNvSpPr>
                <a:spLocks noChangeAspect="1"/>
              </p:cNvSpPr>
              <p:nvPr>
                <p:custDataLst>
                  <p:tags r:id="rId24"/>
                </p:custDataLst>
              </p:nvPr>
            </p:nvSpPr>
            <p:spPr bwMode="auto">
              <a:xfrm>
                <a:off x="4495" y="1204"/>
                <a:ext cx="160" cy="160"/>
              </a:xfrm>
              <a:prstGeom prst="arc">
                <a:avLst>
                  <a:gd name="adj1" fmla="val 16200000"/>
                  <a:gd name="adj2" fmla="val 10800000"/>
                </a:avLst>
              </a:prstGeom>
              <a:solidFill>
                <a:schemeClr val="accent4"/>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grpSp>
        <p:grpSp>
          <p:nvGrpSpPr>
            <p:cNvPr id="116" name="MoonLegend5"/>
            <p:cNvGrpSpPr>
              <a:grpSpLocks noChangeAspect="1"/>
            </p:cNvGrpSpPr>
            <p:nvPr>
              <p:custDataLst>
                <p:tags r:id="rId12"/>
              </p:custDataLst>
            </p:nvPr>
          </p:nvGrpSpPr>
          <p:grpSpPr bwMode="auto">
            <a:xfrm>
              <a:off x="5894005" y="3799629"/>
              <a:ext cx="209550" cy="209551"/>
              <a:chOff x="4495" y="1447"/>
              <a:chExt cx="160" cy="160"/>
            </a:xfrm>
          </p:grpSpPr>
          <p:sp>
            <p:nvSpPr>
              <p:cNvPr id="125" name="Oval 50"/>
              <p:cNvSpPr>
                <a:spLocks noChangeAspect="1" noChangeArrowheads="1"/>
              </p:cNvSpPr>
              <p:nvPr>
                <p:custDataLst>
                  <p:tags r:id="rId21"/>
                </p:custDataLst>
              </p:nvPr>
            </p:nvSpPr>
            <p:spPr bwMode="auto">
              <a:xfrm>
                <a:off x="4495" y="1447"/>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sp>
            <p:nvSpPr>
              <p:cNvPr id="126" name="Oval 51"/>
              <p:cNvSpPr>
                <a:spLocks noChangeAspect="1" noChangeArrowheads="1"/>
              </p:cNvSpPr>
              <p:nvPr>
                <p:custDataLst>
                  <p:tags r:id="rId22"/>
                </p:custDataLst>
              </p:nvPr>
            </p:nvSpPr>
            <p:spPr bwMode="auto">
              <a:xfrm>
                <a:off x="4495" y="1447"/>
                <a:ext cx="160" cy="160"/>
              </a:xfrm>
              <a:prstGeom prst="arc">
                <a:avLst>
                  <a:gd name="adj1" fmla="val 16200000"/>
                  <a:gd name="adj2" fmla="val 16200000"/>
                </a:avLst>
              </a:prstGeom>
              <a:solidFill>
                <a:schemeClr val="accent4"/>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grpSp>
        <p:grpSp>
          <p:nvGrpSpPr>
            <p:cNvPr id="117" name="MoonLegend3"/>
            <p:cNvGrpSpPr>
              <a:grpSpLocks noChangeAspect="1"/>
            </p:cNvGrpSpPr>
            <p:nvPr>
              <p:custDataLst>
                <p:tags r:id="rId13"/>
              </p:custDataLst>
            </p:nvPr>
          </p:nvGrpSpPr>
          <p:grpSpPr bwMode="auto">
            <a:xfrm>
              <a:off x="5894005" y="3251543"/>
              <a:ext cx="209550" cy="209551"/>
              <a:chOff x="4495" y="1205"/>
              <a:chExt cx="160" cy="160"/>
            </a:xfrm>
          </p:grpSpPr>
          <p:sp>
            <p:nvSpPr>
              <p:cNvPr id="123" name="Oval 47"/>
              <p:cNvSpPr>
                <a:spLocks noChangeAspect="1" noChangeArrowheads="1"/>
              </p:cNvSpPr>
              <p:nvPr>
                <p:custDataLst>
                  <p:tags r:id="rId19"/>
                </p:custDataLst>
              </p:nvPr>
            </p:nvSpPr>
            <p:spPr bwMode="auto">
              <a:xfrm>
                <a:off x="4495" y="1205"/>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sp>
            <p:nvSpPr>
              <p:cNvPr id="124" name="Arc 48"/>
              <p:cNvSpPr>
                <a:spLocks noChangeAspect="1"/>
              </p:cNvSpPr>
              <p:nvPr>
                <p:custDataLst>
                  <p:tags r:id="rId20"/>
                </p:custDataLst>
              </p:nvPr>
            </p:nvSpPr>
            <p:spPr bwMode="auto">
              <a:xfrm>
                <a:off x="4495" y="1205"/>
                <a:ext cx="160" cy="160"/>
              </a:xfrm>
              <a:prstGeom prst="arc">
                <a:avLst>
                  <a:gd name="adj1" fmla="val 16200000"/>
                  <a:gd name="adj2" fmla="val 5400000"/>
                </a:avLst>
              </a:prstGeom>
              <a:solidFill>
                <a:schemeClr val="accent4"/>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baseline="0" dirty="0">
                  <a:latin typeface="+mn-lt"/>
                  <a:ea typeface="+mn-ea"/>
                </a:endParaRPr>
              </a:p>
            </p:txBody>
          </p:sp>
        </p:grpSp>
        <p:sp>
          <p:nvSpPr>
            <p:cNvPr id="118" name="Legend1"/>
            <p:cNvSpPr>
              <a:spLocks noChangeArrowheads="1"/>
            </p:cNvSpPr>
            <p:nvPr>
              <p:custDataLst>
                <p:tags r:id="rId14"/>
              </p:custDataLst>
            </p:nvPr>
          </p:nvSpPr>
          <p:spPr bwMode="auto">
            <a:xfrm>
              <a:off x="6214680" y="2696542"/>
              <a:ext cx="59631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400" baseline="0" dirty="0">
                  <a:latin typeface="+mn-lt"/>
                  <a:ea typeface="+mn-ea"/>
                </a:rPr>
                <a:t>Legend</a:t>
              </a:r>
            </a:p>
          </p:txBody>
        </p:sp>
        <p:sp>
          <p:nvSpPr>
            <p:cNvPr id="119" name="Legend2"/>
            <p:cNvSpPr>
              <a:spLocks noChangeArrowheads="1"/>
            </p:cNvSpPr>
            <p:nvPr>
              <p:custDataLst>
                <p:tags r:id="rId15"/>
              </p:custDataLst>
            </p:nvPr>
          </p:nvSpPr>
          <p:spPr bwMode="auto">
            <a:xfrm>
              <a:off x="6214680" y="2974156"/>
              <a:ext cx="59631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400" baseline="0">
                  <a:latin typeface="+mn-lt"/>
                  <a:ea typeface="+mn-ea"/>
                </a:rPr>
                <a:t>Legend</a:t>
              </a:r>
              <a:endParaRPr lang="en-US" sz="1400" baseline="0" dirty="0">
                <a:latin typeface="+mn-lt"/>
                <a:ea typeface="+mn-ea"/>
              </a:endParaRPr>
            </a:p>
          </p:txBody>
        </p:sp>
        <p:sp>
          <p:nvSpPr>
            <p:cNvPr id="120" name="Legend3"/>
            <p:cNvSpPr>
              <a:spLocks noChangeArrowheads="1"/>
            </p:cNvSpPr>
            <p:nvPr>
              <p:custDataLst>
                <p:tags r:id="rId16"/>
              </p:custDataLst>
            </p:nvPr>
          </p:nvSpPr>
          <p:spPr bwMode="auto">
            <a:xfrm>
              <a:off x="6214680" y="3248596"/>
              <a:ext cx="59631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400" baseline="0" dirty="0">
                  <a:latin typeface="+mn-lt"/>
                  <a:ea typeface="+mn-ea"/>
                </a:rPr>
                <a:t>Legend</a:t>
              </a:r>
            </a:p>
          </p:txBody>
        </p:sp>
        <p:sp>
          <p:nvSpPr>
            <p:cNvPr id="121" name="Legend4"/>
            <p:cNvSpPr>
              <a:spLocks noChangeArrowheads="1"/>
            </p:cNvSpPr>
            <p:nvPr>
              <p:custDataLst>
                <p:tags r:id="rId17"/>
              </p:custDataLst>
            </p:nvPr>
          </p:nvSpPr>
          <p:spPr bwMode="auto">
            <a:xfrm>
              <a:off x="6214680" y="3521448"/>
              <a:ext cx="59631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400" baseline="0" dirty="0">
                  <a:latin typeface="+mn-lt"/>
                  <a:ea typeface="+mn-ea"/>
                </a:rPr>
                <a:t>Legend</a:t>
              </a:r>
            </a:p>
          </p:txBody>
        </p:sp>
        <p:sp>
          <p:nvSpPr>
            <p:cNvPr id="122" name="Legend5"/>
            <p:cNvSpPr>
              <a:spLocks noChangeArrowheads="1"/>
            </p:cNvSpPr>
            <p:nvPr>
              <p:custDataLst>
                <p:tags r:id="rId18"/>
              </p:custDataLst>
            </p:nvPr>
          </p:nvSpPr>
          <p:spPr bwMode="auto">
            <a:xfrm>
              <a:off x="6214680" y="3796682"/>
              <a:ext cx="59631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400" baseline="0">
                  <a:latin typeface="+mn-lt"/>
                  <a:ea typeface="+mn-ea"/>
                </a:rPr>
                <a:t>Legend</a:t>
              </a:r>
              <a:endParaRPr lang="en-US" sz="1400" baseline="0" dirty="0">
                <a:latin typeface="+mn-lt"/>
                <a:ea typeface="+mn-ea"/>
              </a:endParaRPr>
            </a:p>
          </p:txBody>
        </p:sp>
      </p:grpSp>
      <p:sp>
        <p:nvSpPr>
          <p:cNvPr id="54" name="Slide Number"/>
          <p:cNvSpPr txBox="1">
            <a:spLocks/>
          </p:cNvSpPr>
          <p:nvPr/>
        </p:nvSpPr>
        <p:spPr bwMode="auto">
          <a:xfrm>
            <a:off x="8564563" y="6508272"/>
            <a:ext cx="125034" cy="123111"/>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a:fld id="{42C328C1-A84F-4A39-A664-DBA00541A8C6}" type="slidenum">
              <a:rPr lang="en-US" sz="800" baseline="0" smtClean="0">
                <a:solidFill>
                  <a:srgbClr val="808080"/>
                </a:solidFill>
                <a:latin typeface="+mn-lt"/>
              </a:rPr>
              <a:pPr algn="r"/>
              <a:t>‹#›</a:t>
            </a:fld>
            <a:endParaRPr lang="en-US" sz="800" baseline="0" dirty="0">
              <a:solidFill>
                <a:srgbClr val="808080"/>
              </a:solidFill>
              <a:latin typeface="+mn-lt"/>
            </a:endParaRPr>
          </a:p>
        </p:txBody>
      </p:sp>
      <p:sp>
        <p:nvSpPr>
          <p:cNvPr id="55" name="SlideLogoText" hidden="1"/>
          <p:cNvSpPr>
            <a:spLocks noChangeArrowheads="1"/>
          </p:cNvSpPr>
          <p:nvPr>
            <p:custDataLst>
              <p:tags r:id="rId8"/>
            </p:custDataLst>
          </p:nvPr>
        </p:nvSpPr>
        <p:spPr bwMode="auto">
          <a:xfrm>
            <a:off x="8463851" y="6508272"/>
            <a:ext cx="64" cy="123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r" defTabSz="895350"/>
            <a:endParaRPr lang="en-US" sz="800" baseline="0" dirty="0">
              <a:solidFill>
                <a:srgbClr val="808080"/>
              </a:solidFill>
              <a:latin typeface="+mn-lt"/>
            </a:endParaRPr>
          </a:p>
        </p:txBody>
      </p:sp>
      <p:sp>
        <p:nvSpPr>
          <p:cNvPr id="56" name="Disclaimer-1_ UHG080 Template">
            <a:extLst>
              <a:ext uri="{FF2B5EF4-FFF2-40B4-BE49-F238E27FC236}">
                <a16:creationId xmlns:a16="http://schemas.microsoft.com/office/drawing/2014/main" id="{853EF0B1-E49E-4A63-820A-58BB86FF8BCE}"/>
              </a:ext>
            </a:extLst>
          </p:cNvPr>
          <p:cNvSpPr>
            <a:spLocks noChangeArrowheads="1"/>
          </p:cNvSpPr>
          <p:nvPr userDrawn="1"/>
        </p:nvSpPr>
        <p:spPr bwMode="auto">
          <a:xfrm>
            <a:off x="5348767" y="6508272"/>
            <a:ext cx="3054985" cy="123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t" anchorCtr="0">
            <a:spAutoFit/>
          </a:bodyPr>
          <a:lstStyle/>
          <a:p>
            <a:pPr algn="r" defTabSz="895350"/>
            <a:r>
              <a:rPr lang="en-US" sz="800" kern="1200" baseline="0" dirty="0">
                <a:solidFill>
                  <a:srgbClr val="808080"/>
                </a:solidFill>
                <a:latin typeface="Arial" charset="0"/>
                <a:ea typeface="+mn-ea"/>
                <a:cs typeface="+mn-cs"/>
              </a:rPr>
              <a:t>PROPRIETARY </a:t>
            </a:r>
          </a:p>
        </p:txBody>
      </p:sp>
    </p:spTree>
    <p:extLst>
      <p:ext uri="{BB962C8B-B14F-4D97-AF65-F5344CB8AC3E}">
        <p14:creationId xmlns:p14="http://schemas.microsoft.com/office/powerpoint/2010/main" val="35811865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895350" rtl="0" eaLnBrk="1" fontAlgn="base" hangingPunct="1">
        <a:spcBef>
          <a:spcPct val="0"/>
        </a:spcBef>
        <a:spcAft>
          <a:spcPct val="0"/>
        </a:spcAft>
        <a:tabLst>
          <a:tab pos="269875" algn="l"/>
        </a:tabLst>
        <a:defRPr sz="2200" b="0" baseline="0">
          <a:solidFill>
            <a:schemeClr val="tx2"/>
          </a:solidFill>
          <a:latin typeface="+mj-lt"/>
          <a:ea typeface="+mj-ea"/>
          <a:cs typeface="+mj-cs"/>
        </a:defRPr>
      </a:lvl1pPr>
      <a:lvl2pPr algn="l" defTabSz="895350" rtl="0" eaLnBrk="1" fontAlgn="base" hangingPunct="1">
        <a:spcBef>
          <a:spcPct val="0"/>
        </a:spcBef>
        <a:spcAft>
          <a:spcPct val="0"/>
        </a:spcAft>
        <a:defRPr sz="1900" b="1">
          <a:solidFill>
            <a:schemeClr val="tx2"/>
          </a:solidFill>
          <a:latin typeface="Arial" charset="0"/>
        </a:defRPr>
      </a:lvl2pPr>
      <a:lvl3pPr algn="l" defTabSz="895350" rtl="0" eaLnBrk="1" fontAlgn="base" hangingPunct="1">
        <a:spcBef>
          <a:spcPct val="0"/>
        </a:spcBef>
        <a:spcAft>
          <a:spcPct val="0"/>
        </a:spcAft>
        <a:defRPr sz="1900" b="1">
          <a:solidFill>
            <a:schemeClr val="tx2"/>
          </a:solidFill>
          <a:latin typeface="Arial" charset="0"/>
        </a:defRPr>
      </a:lvl3pPr>
      <a:lvl4pPr algn="l" defTabSz="895350" rtl="0" eaLnBrk="1" fontAlgn="base" hangingPunct="1">
        <a:spcBef>
          <a:spcPct val="0"/>
        </a:spcBef>
        <a:spcAft>
          <a:spcPct val="0"/>
        </a:spcAft>
        <a:defRPr sz="1900" b="1">
          <a:solidFill>
            <a:schemeClr val="tx2"/>
          </a:solidFill>
          <a:latin typeface="Arial" charset="0"/>
        </a:defRPr>
      </a:lvl4pPr>
      <a:lvl5pPr algn="l" defTabSz="895350" rtl="0" eaLnBrk="1" fontAlgn="base" hangingPunct="1">
        <a:spcBef>
          <a:spcPct val="0"/>
        </a:spcBef>
        <a:spcAft>
          <a:spcPct val="0"/>
        </a:spcAft>
        <a:defRPr sz="1900" b="1">
          <a:solidFill>
            <a:schemeClr val="tx2"/>
          </a:solidFill>
          <a:latin typeface="Arial" charset="0"/>
        </a:defRPr>
      </a:lvl5pPr>
      <a:lvl6pPr marL="457200" algn="l" defTabSz="895350" rtl="0" eaLnBrk="1" fontAlgn="base" hangingPunct="1">
        <a:spcBef>
          <a:spcPct val="0"/>
        </a:spcBef>
        <a:spcAft>
          <a:spcPct val="0"/>
        </a:spcAft>
        <a:defRPr sz="1900" b="1">
          <a:solidFill>
            <a:schemeClr val="tx2"/>
          </a:solidFill>
          <a:latin typeface="Arial" charset="0"/>
        </a:defRPr>
      </a:lvl6pPr>
      <a:lvl7pPr marL="914400" algn="l" defTabSz="895350" rtl="0" eaLnBrk="1" fontAlgn="base" hangingPunct="1">
        <a:spcBef>
          <a:spcPct val="0"/>
        </a:spcBef>
        <a:spcAft>
          <a:spcPct val="0"/>
        </a:spcAft>
        <a:defRPr sz="1900" b="1">
          <a:solidFill>
            <a:schemeClr val="tx2"/>
          </a:solidFill>
          <a:latin typeface="Arial" charset="0"/>
        </a:defRPr>
      </a:lvl7pPr>
      <a:lvl8pPr marL="1371600" algn="l" defTabSz="895350" rtl="0" eaLnBrk="1" fontAlgn="base" hangingPunct="1">
        <a:spcBef>
          <a:spcPct val="0"/>
        </a:spcBef>
        <a:spcAft>
          <a:spcPct val="0"/>
        </a:spcAft>
        <a:defRPr sz="1900" b="1">
          <a:solidFill>
            <a:schemeClr val="tx2"/>
          </a:solidFill>
          <a:latin typeface="Arial" charset="0"/>
        </a:defRPr>
      </a:lvl8pPr>
      <a:lvl9pPr marL="1828800" algn="l" defTabSz="895350" rtl="0" eaLnBrk="1" fontAlgn="base" hangingPunct="1">
        <a:spcBef>
          <a:spcPct val="0"/>
        </a:spcBef>
        <a:spcAft>
          <a:spcPct val="0"/>
        </a:spcAft>
        <a:defRPr sz="1900" b="1">
          <a:solidFill>
            <a:schemeClr val="tx2"/>
          </a:solidFill>
          <a:latin typeface="Arial" charset="0"/>
        </a:defRPr>
      </a:lvl9pPr>
    </p:titleStyle>
    <p:bodyStyle>
      <a:lvl1pPr marL="0" indent="0" algn="l" defTabSz="895350" rtl="0" eaLnBrk="1" fontAlgn="base" hangingPunct="1">
        <a:spcBef>
          <a:spcPct val="0"/>
        </a:spcBef>
        <a:spcAft>
          <a:spcPct val="0"/>
        </a:spcAft>
        <a:buClr>
          <a:srgbClr val="4379AC"/>
        </a:buClr>
        <a:buSzPct val="100000"/>
        <a:defRPr sz="1400" baseline="0">
          <a:solidFill>
            <a:schemeClr val="tx1"/>
          </a:solidFill>
          <a:latin typeface="+mn-lt"/>
          <a:ea typeface="+mn-ea"/>
          <a:cs typeface="+mn-cs"/>
        </a:defRPr>
      </a:lvl1pPr>
      <a:lvl2pPr marL="193675" indent="-192088" algn="l" defTabSz="895350" rtl="0" eaLnBrk="1" fontAlgn="base" hangingPunct="1">
        <a:spcBef>
          <a:spcPct val="0"/>
        </a:spcBef>
        <a:spcAft>
          <a:spcPct val="0"/>
        </a:spcAft>
        <a:buClr>
          <a:schemeClr val="tx2"/>
        </a:buClr>
        <a:buSzPct val="125000"/>
        <a:buFont typeface="Arial" charset="0"/>
        <a:buChar char="▪"/>
        <a:defRPr sz="1400" baseline="0">
          <a:solidFill>
            <a:schemeClr val="tx1"/>
          </a:solidFill>
          <a:latin typeface="+mn-lt"/>
        </a:defRPr>
      </a:lvl2pPr>
      <a:lvl3pPr marL="457200" indent="-261938" algn="l" defTabSz="895350" rtl="0" eaLnBrk="1" fontAlgn="base" hangingPunct="1">
        <a:spcBef>
          <a:spcPct val="0"/>
        </a:spcBef>
        <a:spcAft>
          <a:spcPct val="0"/>
        </a:spcAft>
        <a:buClr>
          <a:schemeClr val="tx2"/>
        </a:buClr>
        <a:buSzPct val="120000"/>
        <a:buFont typeface="Arial" charset="0"/>
        <a:buChar char="–"/>
        <a:defRPr sz="1400" baseline="0">
          <a:solidFill>
            <a:schemeClr val="tx1"/>
          </a:solidFill>
          <a:latin typeface="+mn-lt"/>
        </a:defRPr>
      </a:lvl3pPr>
      <a:lvl4pPr marL="614363" indent="-155575" algn="l" defTabSz="895350" rtl="0" eaLnBrk="1" fontAlgn="base" hangingPunct="1">
        <a:spcBef>
          <a:spcPct val="0"/>
        </a:spcBef>
        <a:spcAft>
          <a:spcPct val="0"/>
        </a:spcAft>
        <a:buClr>
          <a:schemeClr val="tx2"/>
        </a:buClr>
        <a:buSzPct val="120000"/>
        <a:buFont typeface="Arial" charset="0"/>
        <a:buChar char="▫"/>
        <a:defRPr sz="1400" baseline="0">
          <a:solidFill>
            <a:schemeClr val="tx1"/>
          </a:solidFill>
          <a:latin typeface="+mn-lt"/>
        </a:defRPr>
      </a:lvl4pPr>
      <a:lvl5pPr marL="749808" indent="-130175" algn="l" defTabSz="895350" rtl="0" eaLnBrk="1" fontAlgn="base" hangingPunct="1">
        <a:spcBef>
          <a:spcPct val="0"/>
        </a:spcBef>
        <a:spcAft>
          <a:spcPct val="0"/>
        </a:spcAft>
        <a:buClr>
          <a:schemeClr val="tx2"/>
        </a:buClr>
        <a:buSzPct val="89000"/>
        <a:buFont typeface="Arial" charset="0"/>
        <a:buChar char="-"/>
        <a:defRPr sz="1400" baseline="0">
          <a:solidFill>
            <a:schemeClr val="tx1"/>
          </a:solidFill>
          <a:latin typeface="+mn-lt"/>
        </a:defRPr>
      </a:lvl5pPr>
      <a:lvl6pPr marL="749808" indent="-130175" algn="l" defTabSz="89535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49808" indent="-130175" algn="l" defTabSz="89535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49808" indent="-130175" algn="l" defTabSz="89535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49808" indent="-130175" algn="l" defTabSz="895350"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PRAStaff@fda.hhs.gov" TargetMode="External"/><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3.xml.rels><?xml version="1.0" encoding="UTF-8" standalone="yes"?>
<Relationships xmlns="http://schemas.openxmlformats.org/package/2006/relationships"><Relationship Id="rId8" Type="http://schemas.openxmlformats.org/officeDocument/2006/relationships/tags" Target="../tags/tag44.xml"/><Relationship Id="rId13" Type="http://schemas.openxmlformats.org/officeDocument/2006/relationships/tags" Target="../tags/tag49.xml"/><Relationship Id="rId18" Type="http://schemas.openxmlformats.org/officeDocument/2006/relationships/tags" Target="../tags/tag54.xml"/><Relationship Id="rId26" Type="http://schemas.openxmlformats.org/officeDocument/2006/relationships/notesSlide" Target="../notesSlides/notesSlide1.xml"/><Relationship Id="rId3" Type="http://schemas.openxmlformats.org/officeDocument/2006/relationships/tags" Target="../tags/tag39.xml"/><Relationship Id="rId21" Type="http://schemas.openxmlformats.org/officeDocument/2006/relationships/tags" Target="../tags/tag57.xml"/><Relationship Id="rId7" Type="http://schemas.openxmlformats.org/officeDocument/2006/relationships/tags" Target="../tags/tag43.xml"/><Relationship Id="rId12" Type="http://schemas.openxmlformats.org/officeDocument/2006/relationships/tags" Target="../tags/tag48.xml"/><Relationship Id="rId17" Type="http://schemas.openxmlformats.org/officeDocument/2006/relationships/tags" Target="../tags/tag53.xml"/><Relationship Id="rId25" Type="http://schemas.openxmlformats.org/officeDocument/2006/relationships/slideLayout" Target="../slideLayouts/slideLayout2.xml"/><Relationship Id="rId2" Type="http://schemas.openxmlformats.org/officeDocument/2006/relationships/tags" Target="../tags/tag38.xml"/><Relationship Id="rId16" Type="http://schemas.openxmlformats.org/officeDocument/2006/relationships/tags" Target="../tags/tag52.xml"/><Relationship Id="rId20" Type="http://schemas.openxmlformats.org/officeDocument/2006/relationships/tags" Target="../tags/tag56.xml"/><Relationship Id="rId1" Type="http://schemas.openxmlformats.org/officeDocument/2006/relationships/vmlDrawing" Target="../drawings/vmlDrawing5.vml"/><Relationship Id="rId6" Type="http://schemas.openxmlformats.org/officeDocument/2006/relationships/tags" Target="../tags/tag42.xml"/><Relationship Id="rId11" Type="http://schemas.openxmlformats.org/officeDocument/2006/relationships/tags" Target="../tags/tag47.xml"/><Relationship Id="rId24" Type="http://schemas.openxmlformats.org/officeDocument/2006/relationships/tags" Target="../tags/tag60.xml"/><Relationship Id="rId5" Type="http://schemas.openxmlformats.org/officeDocument/2006/relationships/tags" Target="../tags/tag41.xml"/><Relationship Id="rId15" Type="http://schemas.openxmlformats.org/officeDocument/2006/relationships/tags" Target="../tags/tag51.xml"/><Relationship Id="rId23" Type="http://schemas.openxmlformats.org/officeDocument/2006/relationships/tags" Target="../tags/tag59.xml"/><Relationship Id="rId28" Type="http://schemas.openxmlformats.org/officeDocument/2006/relationships/image" Target="../media/image6.emf"/><Relationship Id="rId10" Type="http://schemas.openxmlformats.org/officeDocument/2006/relationships/tags" Target="../tags/tag46.xml"/><Relationship Id="rId19" Type="http://schemas.openxmlformats.org/officeDocument/2006/relationships/tags" Target="../tags/tag55.xml"/><Relationship Id="rId4" Type="http://schemas.openxmlformats.org/officeDocument/2006/relationships/tags" Target="../tags/tag40.xml"/><Relationship Id="rId9" Type="http://schemas.openxmlformats.org/officeDocument/2006/relationships/tags" Target="../tags/tag45.xml"/><Relationship Id="rId14" Type="http://schemas.openxmlformats.org/officeDocument/2006/relationships/tags" Target="../tags/tag50.xml"/><Relationship Id="rId22" Type="http://schemas.openxmlformats.org/officeDocument/2006/relationships/tags" Target="../tags/tag58.xml"/><Relationship Id="rId27"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tags" Target="../tags/tag62.xml"/><Relationship Id="rId7" Type="http://schemas.openxmlformats.org/officeDocument/2006/relationships/image" Target="../media/image7.emf"/><Relationship Id="rId2" Type="http://schemas.openxmlformats.org/officeDocument/2006/relationships/tags" Target="../tags/tag61.xml"/><Relationship Id="rId1" Type="http://schemas.openxmlformats.org/officeDocument/2006/relationships/vmlDrawing" Target="../drawings/vmlDrawing6.vml"/><Relationship Id="rId6" Type="http://schemas.openxmlformats.org/officeDocument/2006/relationships/oleObject" Target="../embeddings/oleObject6.bin"/><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64.xml"/><Relationship Id="rId7" Type="http://schemas.openxmlformats.org/officeDocument/2006/relationships/image" Target="../media/image7.emf"/><Relationship Id="rId2" Type="http://schemas.openxmlformats.org/officeDocument/2006/relationships/tags" Target="../tags/tag63.xml"/><Relationship Id="rId1" Type="http://schemas.openxmlformats.org/officeDocument/2006/relationships/vmlDrawing" Target="../drawings/vmlDrawing7.vml"/><Relationship Id="rId6" Type="http://schemas.openxmlformats.org/officeDocument/2006/relationships/oleObject" Target="../embeddings/oleObject7.bin"/><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66.xml"/><Relationship Id="rId7" Type="http://schemas.openxmlformats.org/officeDocument/2006/relationships/oleObject" Target="../embeddings/oleObject8.bin"/><Relationship Id="rId2" Type="http://schemas.openxmlformats.org/officeDocument/2006/relationships/tags" Target="../tags/tag65.xml"/><Relationship Id="rId1" Type="http://schemas.openxmlformats.org/officeDocument/2006/relationships/vmlDrawing" Target="../drawings/vmlDrawing8.v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67.xml"/></Relationships>
</file>

<file path=ppt/slides/_rels/slide7.xml.rels><?xml version="1.0" encoding="UTF-8" standalone="yes"?>
<Relationships xmlns="http://schemas.openxmlformats.org/package/2006/relationships"><Relationship Id="rId3" Type="http://schemas.openxmlformats.org/officeDocument/2006/relationships/tags" Target="../tags/tag69.xml"/><Relationship Id="rId7" Type="http://schemas.openxmlformats.org/officeDocument/2006/relationships/image" Target="../media/image7.emf"/><Relationship Id="rId2" Type="http://schemas.openxmlformats.org/officeDocument/2006/relationships/tags" Target="../tags/tag68.xml"/><Relationship Id="rId1" Type="http://schemas.openxmlformats.org/officeDocument/2006/relationships/vmlDrawing" Target="../drawings/vmlDrawing9.vml"/><Relationship Id="rId6" Type="http://schemas.openxmlformats.org/officeDocument/2006/relationships/oleObject" Target="../embeddings/oleObject8.bin"/><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71.xml"/><Relationship Id="rId7" Type="http://schemas.openxmlformats.org/officeDocument/2006/relationships/image" Target="../media/image7.emf"/><Relationship Id="rId2" Type="http://schemas.openxmlformats.org/officeDocument/2006/relationships/tags" Target="../tags/tag70.xml"/><Relationship Id="rId1" Type="http://schemas.openxmlformats.org/officeDocument/2006/relationships/vmlDrawing" Target="../drawings/vmlDrawing10.vml"/><Relationship Id="rId6" Type="http://schemas.openxmlformats.org/officeDocument/2006/relationships/oleObject" Target="../embeddings/oleObject9.bin"/><Relationship Id="rId5" Type="http://schemas.openxmlformats.org/officeDocument/2006/relationships/slideLayout" Target="../slideLayouts/slideLayout2.xml"/><Relationship Id="rId4" Type="http://schemas.openxmlformats.org/officeDocument/2006/relationships/tags" Target="../tags/tag72.xml"/></Relationships>
</file>

<file path=ppt/slides/_rels/slide9.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74.xml"/><Relationship Id="rId7" Type="http://schemas.openxmlformats.org/officeDocument/2006/relationships/oleObject" Target="../embeddings/oleObject10.bin"/><Relationship Id="rId2" Type="http://schemas.openxmlformats.org/officeDocument/2006/relationships/tags" Target="../tags/tag73.xml"/><Relationship Id="rId1" Type="http://schemas.openxmlformats.org/officeDocument/2006/relationships/vmlDrawing" Target="../drawings/vmlDrawing11.vml"/><Relationship Id="rId6" Type="http://schemas.openxmlformats.org/officeDocument/2006/relationships/slideLayout" Target="../slideLayouts/slideLayout2.xml"/><Relationship Id="rId5" Type="http://schemas.openxmlformats.org/officeDocument/2006/relationships/tags" Target="../tags/tag76.xml"/><Relationship Id="rId4" Type="http://schemas.openxmlformats.org/officeDocument/2006/relationships/tags" Target="../tags/tag7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2949" y="1181274"/>
            <a:ext cx="6518064" cy="1969770"/>
          </a:xfrm>
        </p:spPr>
        <p:txBody>
          <a:bodyPr/>
          <a:lstStyle/>
          <a:p>
            <a:r>
              <a:rPr lang="en-US" dirty="0"/>
              <a:t>Evaluating a structured reporting template to increase transparency and reduce review time for healthcare database studies</a:t>
            </a:r>
          </a:p>
        </p:txBody>
      </p:sp>
      <p:sp>
        <p:nvSpPr>
          <p:cNvPr id="5" name="Subtitle 4"/>
          <p:cNvSpPr>
            <a:spLocks noGrp="1"/>
          </p:cNvSpPr>
          <p:nvPr>
            <p:ph type="subTitle" idx="1"/>
          </p:nvPr>
        </p:nvSpPr>
        <p:spPr>
          <a:xfrm>
            <a:off x="742949" y="3203943"/>
            <a:ext cx="5448301" cy="184666"/>
          </a:xfrm>
        </p:spPr>
        <p:txBody>
          <a:bodyPr/>
          <a:lstStyle/>
          <a:p>
            <a:r>
              <a:rPr lang="en-US" dirty="0"/>
              <a:t>Moderator guide</a:t>
            </a:r>
          </a:p>
        </p:txBody>
      </p:sp>
      <p:sp>
        <p:nvSpPr>
          <p:cNvPr id="3" name="Rectangle 2">
            <a:extLst>
              <a:ext uri="{FF2B5EF4-FFF2-40B4-BE49-F238E27FC236}">
                <a16:creationId xmlns:a16="http://schemas.microsoft.com/office/drawing/2014/main" id="{E3C4607D-9362-4405-A1D1-406D97226D01}"/>
              </a:ext>
            </a:extLst>
          </p:cNvPr>
          <p:cNvSpPr/>
          <p:nvPr/>
        </p:nvSpPr>
        <p:spPr>
          <a:xfrm>
            <a:off x="578498" y="6176865"/>
            <a:ext cx="1950098" cy="447870"/>
          </a:xfrm>
          <a:prstGeom prst="rect">
            <a:avLst/>
          </a:prstGeom>
          <a:solidFill>
            <a:srgbClr val="CCDEEA"/>
          </a:soli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err="1">
              <a:solidFill>
                <a:schemeClr val="bg1"/>
              </a:solidFill>
            </a:endParaRPr>
          </a:p>
        </p:txBody>
      </p:sp>
    </p:spTree>
    <p:extLst>
      <p:ext uri="{BB962C8B-B14F-4D97-AF65-F5344CB8AC3E}">
        <p14:creationId xmlns:p14="http://schemas.microsoft.com/office/powerpoint/2010/main" val="3581334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63E8C-4D7C-49B1-A6FF-3273482ADFA1}"/>
              </a:ext>
            </a:extLst>
          </p:cNvPr>
          <p:cNvSpPr>
            <a:spLocks noGrp="1"/>
          </p:cNvSpPr>
          <p:nvPr>
            <p:ph type="title"/>
          </p:nvPr>
        </p:nvSpPr>
        <p:spPr/>
        <p:txBody>
          <a:bodyPr/>
          <a:lstStyle/>
          <a:p>
            <a:r>
              <a:rPr lang="en-US" dirty="0"/>
              <a:t>PRA compliance</a:t>
            </a:r>
          </a:p>
        </p:txBody>
      </p:sp>
      <p:sp>
        <p:nvSpPr>
          <p:cNvPr id="4" name="Rectangle 3">
            <a:extLst>
              <a:ext uri="{FF2B5EF4-FFF2-40B4-BE49-F238E27FC236}">
                <a16:creationId xmlns:a16="http://schemas.microsoft.com/office/drawing/2014/main" id="{12B7E966-7ED1-4A29-8C4B-F9CF3DCF729D}"/>
              </a:ext>
            </a:extLst>
          </p:cNvPr>
          <p:cNvSpPr>
            <a:spLocks/>
          </p:cNvSpPr>
          <p:nvPr/>
        </p:nvSpPr>
        <p:spPr>
          <a:xfrm>
            <a:off x="161729" y="845805"/>
            <a:ext cx="8533205" cy="4091955"/>
          </a:xfrm>
          <a:prstGeom prst="rect">
            <a:avLst/>
          </a:prstGeom>
          <a:solidFill>
            <a:schemeClr val="bg1"/>
          </a:solidFill>
          <a:ln w="19050">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err="1">
              <a:solidFill>
                <a:schemeClr val="bg1"/>
              </a:solidFill>
            </a:endParaRPr>
          </a:p>
        </p:txBody>
      </p:sp>
      <p:sp>
        <p:nvSpPr>
          <p:cNvPr id="5" name="Rectangle 4">
            <a:extLst>
              <a:ext uri="{FF2B5EF4-FFF2-40B4-BE49-F238E27FC236}">
                <a16:creationId xmlns:a16="http://schemas.microsoft.com/office/drawing/2014/main" id="{696B5050-8A9D-45E9-BC33-EF2BBEFE2612}"/>
              </a:ext>
            </a:extLst>
          </p:cNvPr>
          <p:cNvSpPr>
            <a:spLocks/>
          </p:cNvSpPr>
          <p:nvPr/>
        </p:nvSpPr>
        <p:spPr>
          <a:xfrm>
            <a:off x="253475" y="931398"/>
            <a:ext cx="1208065" cy="1026611"/>
          </a:xfrm>
          <a:prstGeom prst="rect">
            <a:avLst/>
          </a:prstGeom>
          <a:solidFill>
            <a:schemeClr val="accent4"/>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Control number and expiration date</a:t>
            </a:r>
          </a:p>
        </p:txBody>
      </p:sp>
      <p:sp>
        <p:nvSpPr>
          <p:cNvPr id="7" name="Rectangle 6">
            <a:extLst>
              <a:ext uri="{FF2B5EF4-FFF2-40B4-BE49-F238E27FC236}">
                <a16:creationId xmlns:a16="http://schemas.microsoft.com/office/drawing/2014/main" id="{2ED33160-B5D3-42B6-BEC9-96849D072B96}"/>
              </a:ext>
            </a:extLst>
          </p:cNvPr>
          <p:cNvSpPr>
            <a:spLocks/>
          </p:cNvSpPr>
          <p:nvPr/>
        </p:nvSpPr>
        <p:spPr>
          <a:xfrm>
            <a:off x="253474" y="2239812"/>
            <a:ext cx="1208065" cy="2154436"/>
          </a:xfrm>
          <a:prstGeom prst="rect">
            <a:avLst/>
          </a:prstGeom>
          <a:solidFill>
            <a:schemeClr val="accent4"/>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Paperwork Reduction Act Statement</a:t>
            </a:r>
          </a:p>
        </p:txBody>
      </p:sp>
      <p:cxnSp>
        <p:nvCxnSpPr>
          <p:cNvPr id="8" name="DividerH Connector">
            <a:extLst>
              <a:ext uri="{FF2B5EF4-FFF2-40B4-BE49-F238E27FC236}">
                <a16:creationId xmlns:a16="http://schemas.microsoft.com/office/drawing/2014/main" id="{E9C56AA0-E796-4C71-98D3-131C6F3A7D59}"/>
              </a:ext>
            </a:extLst>
          </p:cNvPr>
          <p:cNvCxnSpPr>
            <a:cxnSpLocks/>
          </p:cNvCxnSpPr>
          <p:nvPr>
            <p:custDataLst>
              <p:tags r:id="rId1"/>
            </p:custDataLst>
          </p:nvPr>
        </p:nvCxnSpPr>
        <p:spPr>
          <a:xfrm>
            <a:off x="1528998" y="1968101"/>
            <a:ext cx="7074187"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12DC7C84-DF7A-4969-8CA4-DB9A7E73EF49}"/>
              </a:ext>
            </a:extLst>
          </p:cNvPr>
          <p:cNvSpPr txBox="1">
            <a:spLocks/>
          </p:cNvSpPr>
          <p:nvPr/>
        </p:nvSpPr>
        <p:spPr>
          <a:xfrm>
            <a:off x="1528998" y="931399"/>
            <a:ext cx="7074188" cy="430887"/>
          </a:xfrm>
          <a:prstGeom prst="rect">
            <a:avLst/>
          </a:prstGeom>
        </p:spPr>
        <p:txBody>
          <a:bodyPr vert="horz" wrap="square" lIns="0" tIns="0" rIns="0" bIns="0" rtlCol="0">
            <a:spAutoFit/>
          </a:bodyPr>
          <a:lstStyle>
            <a:lvl1pPr lvl="0" indent="0" defTabSz="895350" fontAlgn="base">
              <a:spcBef>
                <a:spcPct val="0"/>
              </a:spcBef>
              <a:spcAft>
                <a:spcPct val="0"/>
              </a:spcAft>
              <a:buClr>
                <a:srgbClr val="4379AC"/>
              </a:buClr>
              <a:buSzPct val="100000"/>
              <a:defRPr sz="1400" baseline="0"/>
            </a:lvl1pPr>
            <a:lvl2pPr marL="193675" lvl="1" indent="-192088" defTabSz="895350" fontAlgn="base">
              <a:spcBef>
                <a:spcPct val="0"/>
              </a:spcBef>
              <a:spcAft>
                <a:spcPct val="0"/>
              </a:spcAft>
              <a:buClr>
                <a:schemeClr val="tx2"/>
              </a:buClr>
              <a:buSzPct val="125000"/>
              <a:buFont typeface="Arial" charset="0"/>
              <a:buChar char="▪"/>
              <a:defRPr sz="1400" baseline="0"/>
            </a:lvl2pPr>
            <a:lvl3pPr marL="457200" lvl="2" indent="-261938" defTabSz="895350" fontAlgn="base">
              <a:spcBef>
                <a:spcPct val="0"/>
              </a:spcBef>
              <a:spcAft>
                <a:spcPct val="0"/>
              </a:spcAft>
              <a:buClr>
                <a:schemeClr val="tx2"/>
              </a:buClr>
              <a:buSzPct val="120000"/>
              <a:buFont typeface="Arial" charset="0"/>
              <a:buChar char="–"/>
              <a:defRPr sz="1400" baseline="0"/>
            </a:lvl3pPr>
            <a:lvl4pPr marL="614363" lvl="3" indent="-155575" defTabSz="895350" fontAlgn="base">
              <a:spcBef>
                <a:spcPct val="0"/>
              </a:spcBef>
              <a:spcAft>
                <a:spcPct val="0"/>
              </a:spcAft>
              <a:buClr>
                <a:schemeClr val="tx2"/>
              </a:buClr>
              <a:buSzPct val="120000"/>
              <a:buFont typeface="Arial" charset="0"/>
              <a:buChar char="▫"/>
              <a:defRPr sz="1400" baseline="0"/>
            </a:lvl4pPr>
            <a:lvl5pPr marL="749808" lvl="4" indent="-130175" defTabSz="895350" fontAlgn="base">
              <a:spcBef>
                <a:spcPct val="0"/>
              </a:spcBef>
              <a:spcAft>
                <a:spcPct val="0"/>
              </a:spcAft>
              <a:buClr>
                <a:schemeClr val="tx2"/>
              </a:buClr>
              <a:buSzPct val="89000"/>
              <a:buFont typeface="Arial" charset="0"/>
              <a:buChar char="-"/>
              <a:defRPr sz="1400" baseline="0"/>
            </a:lvl5pPr>
            <a:lvl6pPr marL="749808" indent="-130175" defTabSz="895350" fontAlgn="base">
              <a:spcBef>
                <a:spcPct val="0"/>
              </a:spcBef>
              <a:spcAft>
                <a:spcPct val="0"/>
              </a:spcAft>
              <a:buClr>
                <a:schemeClr val="tx2"/>
              </a:buClr>
              <a:buSzPct val="89000"/>
              <a:buFont typeface="Arial" charset="0"/>
              <a:buChar char="-"/>
              <a:defRPr sz="1600" baseline="0"/>
            </a:lvl6pPr>
            <a:lvl7pPr marL="749808" indent="-130175" defTabSz="895350" fontAlgn="base">
              <a:spcBef>
                <a:spcPct val="0"/>
              </a:spcBef>
              <a:spcAft>
                <a:spcPct val="0"/>
              </a:spcAft>
              <a:buClr>
                <a:schemeClr val="tx2"/>
              </a:buClr>
              <a:buSzPct val="89000"/>
              <a:buFont typeface="Arial" charset="0"/>
              <a:buChar char="-"/>
              <a:defRPr sz="1600" baseline="0"/>
            </a:lvl7pPr>
            <a:lvl8pPr marL="749808" indent="-130175" defTabSz="895350" fontAlgn="base">
              <a:spcBef>
                <a:spcPct val="0"/>
              </a:spcBef>
              <a:spcAft>
                <a:spcPct val="0"/>
              </a:spcAft>
              <a:buClr>
                <a:schemeClr val="tx2"/>
              </a:buClr>
              <a:buSzPct val="89000"/>
              <a:buFont typeface="Arial" charset="0"/>
              <a:buChar char="-"/>
              <a:defRPr sz="1600" baseline="0"/>
            </a:lvl8pPr>
            <a:lvl9pPr marL="749808" indent="-130175" defTabSz="895350" fontAlgn="base">
              <a:spcBef>
                <a:spcPct val="0"/>
              </a:spcBef>
              <a:spcAft>
                <a:spcPct val="0"/>
              </a:spcAft>
              <a:buClr>
                <a:schemeClr val="tx2"/>
              </a:buClr>
              <a:buSzPct val="89000"/>
              <a:buFont typeface="Arial" charset="0"/>
              <a:buChar char="-"/>
              <a:defRPr sz="1600" baseline="0"/>
            </a:lvl9pPr>
          </a:lstStyle>
          <a:p>
            <a:pPr>
              <a:buSzPct val="120000"/>
            </a:pPr>
            <a:r>
              <a:rPr lang="en-US" dirty="0"/>
              <a:t>OMB control number: 0910-0497</a:t>
            </a:r>
          </a:p>
          <a:p>
            <a:pPr>
              <a:buSzPct val="120000"/>
            </a:pPr>
            <a:r>
              <a:rPr lang="en-US" dirty="0"/>
              <a:t>Expiration date: 10/31/2020</a:t>
            </a:r>
            <a:endParaRPr lang="en-US" dirty="0">
              <a:solidFill>
                <a:srgbClr val="FF0000"/>
              </a:solidFill>
              <a:latin typeface="+mn-lt"/>
            </a:endParaRPr>
          </a:p>
        </p:txBody>
      </p:sp>
      <p:sp>
        <p:nvSpPr>
          <p:cNvPr id="16" name="TextBox 15">
            <a:extLst>
              <a:ext uri="{FF2B5EF4-FFF2-40B4-BE49-F238E27FC236}">
                <a16:creationId xmlns:a16="http://schemas.microsoft.com/office/drawing/2014/main" id="{F648F80A-56D8-4103-9C57-2A2C8DFFFDED}"/>
              </a:ext>
            </a:extLst>
          </p:cNvPr>
          <p:cNvSpPr txBox="1">
            <a:spLocks/>
          </p:cNvSpPr>
          <p:nvPr/>
        </p:nvSpPr>
        <p:spPr>
          <a:xfrm>
            <a:off x="1620746" y="2239812"/>
            <a:ext cx="7074188" cy="2154436"/>
          </a:xfrm>
          <a:prstGeom prst="rect">
            <a:avLst/>
          </a:prstGeom>
        </p:spPr>
        <p:txBody>
          <a:bodyPr vert="horz" wrap="square" lIns="0" tIns="0" rIns="0" bIns="0" rtlCol="0">
            <a:spAutoFit/>
          </a:bodyPr>
          <a:lstStyle>
            <a:lvl1pPr lvl="0" indent="0" defTabSz="895350" fontAlgn="base">
              <a:spcBef>
                <a:spcPct val="0"/>
              </a:spcBef>
              <a:spcAft>
                <a:spcPct val="0"/>
              </a:spcAft>
              <a:buClr>
                <a:srgbClr val="4379AC"/>
              </a:buClr>
              <a:buSzPct val="100000"/>
              <a:defRPr sz="1400" baseline="0"/>
            </a:lvl1pPr>
            <a:lvl2pPr marL="193675" lvl="1" indent="-192088" defTabSz="895350" fontAlgn="base">
              <a:spcBef>
                <a:spcPct val="0"/>
              </a:spcBef>
              <a:spcAft>
                <a:spcPct val="0"/>
              </a:spcAft>
              <a:buClr>
                <a:schemeClr val="tx2"/>
              </a:buClr>
              <a:buSzPct val="125000"/>
              <a:buFont typeface="Arial" charset="0"/>
              <a:buChar char="▪"/>
              <a:defRPr sz="1400" baseline="0"/>
            </a:lvl2pPr>
            <a:lvl3pPr marL="457200" lvl="2" indent="-261938" defTabSz="895350" fontAlgn="base">
              <a:spcBef>
                <a:spcPct val="0"/>
              </a:spcBef>
              <a:spcAft>
                <a:spcPct val="0"/>
              </a:spcAft>
              <a:buClr>
                <a:schemeClr val="tx2"/>
              </a:buClr>
              <a:buSzPct val="120000"/>
              <a:buFont typeface="Arial" charset="0"/>
              <a:buChar char="–"/>
              <a:defRPr sz="1400" baseline="0"/>
            </a:lvl3pPr>
            <a:lvl4pPr marL="614363" lvl="3" indent="-155575" defTabSz="895350" fontAlgn="base">
              <a:spcBef>
                <a:spcPct val="0"/>
              </a:spcBef>
              <a:spcAft>
                <a:spcPct val="0"/>
              </a:spcAft>
              <a:buClr>
                <a:schemeClr val="tx2"/>
              </a:buClr>
              <a:buSzPct val="120000"/>
              <a:buFont typeface="Arial" charset="0"/>
              <a:buChar char="▫"/>
              <a:defRPr sz="1400" baseline="0"/>
            </a:lvl4pPr>
            <a:lvl5pPr marL="749808" lvl="4" indent="-130175" defTabSz="895350" fontAlgn="base">
              <a:spcBef>
                <a:spcPct val="0"/>
              </a:spcBef>
              <a:spcAft>
                <a:spcPct val="0"/>
              </a:spcAft>
              <a:buClr>
                <a:schemeClr val="tx2"/>
              </a:buClr>
              <a:buSzPct val="89000"/>
              <a:buFont typeface="Arial" charset="0"/>
              <a:buChar char="-"/>
              <a:defRPr sz="1400" baseline="0"/>
            </a:lvl5pPr>
            <a:lvl6pPr marL="749808" indent="-130175" defTabSz="895350" fontAlgn="base">
              <a:spcBef>
                <a:spcPct val="0"/>
              </a:spcBef>
              <a:spcAft>
                <a:spcPct val="0"/>
              </a:spcAft>
              <a:buClr>
                <a:schemeClr val="tx2"/>
              </a:buClr>
              <a:buSzPct val="89000"/>
              <a:buFont typeface="Arial" charset="0"/>
              <a:buChar char="-"/>
              <a:defRPr sz="1600" baseline="0"/>
            </a:lvl6pPr>
            <a:lvl7pPr marL="749808" indent="-130175" defTabSz="895350" fontAlgn="base">
              <a:spcBef>
                <a:spcPct val="0"/>
              </a:spcBef>
              <a:spcAft>
                <a:spcPct val="0"/>
              </a:spcAft>
              <a:buClr>
                <a:schemeClr val="tx2"/>
              </a:buClr>
              <a:buSzPct val="89000"/>
              <a:buFont typeface="Arial" charset="0"/>
              <a:buChar char="-"/>
              <a:defRPr sz="1600" baseline="0"/>
            </a:lvl7pPr>
            <a:lvl8pPr marL="749808" indent="-130175" defTabSz="895350" fontAlgn="base">
              <a:spcBef>
                <a:spcPct val="0"/>
              </a:spcBef>
              <a:spcAft>
                <a:spcPct val="0"/>
              </a:spcAft>
              <a:buClr>
                <a:schemeClr val="tx2"/>
              </a:buClr>
              <a:buSzPct val="89000"/>
              <a:buFont typeface="Arial" charset="0"/>
              <a:buChar char="-"/>
              <a:defRPr sz="1600" baseline="0"/>
            </a:lvl8pPr>
            <a:lvl9pPr marL="749808" indent="-130175" defTabSz="895350" fontAlgn="base">
              <a:spcBef>
                <a:spcPct val="0"/>
              </a:spcBef>
              <a:spcAft>
                <a:spcPct val="0"/>
              </a:spcAft>
              <a:buClr>
                <a:schemeClr val="tx2"/>
              </a:buClr>
              <a:buSzPct val="89000"/>
              <a:buFont typeface="Arial" charset="0"/>
              <a:buChar char="-"/>
              <a:defRPr sz="1600" baseline="0"/>
            </a:lvl9pPr>
          </a:lstStyle>
          <a:p>
            <a:r>
              <a:rPr lang="en-US" dirty="0"/>
              <a:t>According to the Paperwork Reduction Act of 1995, an agency may not conduct or sponsor and a person is not required to respond to a collection of information unless it displays a valid OMB control number.  The valid OMB control number for this information collection is 0910-0497.  The time required to complete this portion of the information collection is estimated to be 120 minutes, including time for reviewing the structured reporting template + user guide and participating in a conference call with discussion questions.  </a:t>
            </a:r>
          </a:p>
          <a:p>
            <a:r>
              <a:rPr lang="en-US" dirty="0"/>
              <a:t> </a:t>
            </a:r>
          </a:p>
          <a:p>
            <a:r>
              <a:rPr lang="en-US" dirty="0"/>
              <a:t>Send comments regarding this burden estimate or any other aspects of this collection of information, including suggestions for reducing burden, to </a:t>
            </a:r>
            <a:r>
              <a:rPr lang="en-US" u="sng" dirty="0">
                <a:hlinkClick r:id="rId3"/>
              </a:rPr>
              <a:t>PRAStaff@fda.hhs.gov</a:t>
            </a:r>
            <a:r>
              <a:rPr lang="en-US" u="sng" dirty="0"/>
              <a:t>.</a:t>
            </a:r>
            <a:endParaRPr lang="en-US" dirty="0"/>
          </a:p>
        </p:txBody>
      </p:sp>
      <p:sp>
        <p:nvSpPr>
          <p:cNvPr id="3" name="Rectangle 2">
            <a:extLst>
              <a:ext uri="{FF2B5EF4-FFF2-40B4-BE49-F238E27FC236}">
                <a16:creationId xmlns:a16="http://schemas.microsoft.com/office/drawing/2014/main" id="{F8AF58FF-E0DC-4983-893A-49480EA53DD1}"/>
              </a:ext>
            </a:extLst>
          </p:cNvPr>
          <p:cNvSpPr/>
          <p:nvPr/>
        </p:nvSpPr>
        <p:spPr>
          <a:xfrm>
            <a:off x="7492482" y="6363478"/>
            <a:ext cx="979714" cy="357997"/>
          </a:xfrm>
          <a:prstGeom prst="rect">
            <a:avLst/>
          </a:prstGeom>
          <a:solidFill>
            <a:schemeClr val="bg1"/>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bg1"/>
              </a:solidFill>
            </a:endParaRPr>
          </a:p>
        </p:txBody>
      </p:sp>
    </p:spTree>
    <p:extLst>
      <p:ext uri="{BB962C8B-B14F-4D97-AF65-F5344CB8AC3E}">
        <p14:creationId xmlns:p14="http://schemas.microsoft.com/office/powerpoint/2010/main" val="430427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Object 23"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88472" name="think-cell Slide" r:id="rId27" imgW="353" imgH="353" progId="TCLayout.ActiveDocument.1">
                  <p:embed/>
                </p:oleObj>
              </mc:Choice>
              <mc:Fallback>
                <p:oleObj name="think-cell Slide" r:id="rId27" imgW="353" imgH="353" progId="TCLayout.ActiveDocument.1">
                  <p:embed/>
                  <p:pic>
                    <p:nvPicPr>
                      <p:cNvPr id="24" name="Object 23" hidden="1"/>
                      <p:cNvPicPr/>
                      <p:nvPr/>
                    </p:nvPicPr>
                    <p:blipFill>
                      <a:blip r:embed="rId28"/>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r>
              <a:rPr lang="en-US" dirty="0"/>
              <a:t>Agenda for focus groups</a:t>
            </a:r>
          </a:p>
        </p:txBody>
      </p:sp>
      <p:sp>
        <p:nvSpPr>
          <p:cNvPr id="23" name="Rectangle 22"/>
          <p:cNvSpPr>
            <a:spLocks/>
          </p:cNvSpPr>
          <p:nvPr/>
        </p:nvSpPr>
        <p:spPr>
          <a:xfrm>
            <a:off x="203972" y="757208"/>
            <a:ext cx="8448718" cy="5594463"/>
          </a:xfrm>
          <a:prstGeom prst="rect">
            <a:avLst/>
          </a:prstGeom>
          <a:solidFill>
            <a:schemeClr val="bg1"/>
          </a:solidFill>
          <a:ln w="19050">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bg1"/>
              </a:solidFill>
            </a:endParaRPr>
          </a:p>
        </p:txBody>
      </p:sp>
      <p:grpSp>
        <p:nvGrpSpPr>
          <p:cNvPr id="21" name="Group 20"/>
          <p:cNvGrpSpPr>
            <a:grpSpLocks/>
          </p:cNvGrpSpPr>
          <p:nvPr/>
        </p:nvGrpSpPr>
        <p:grpSpPr>
          <a:xfrm>
            <a:off x="2384610" y="809349"/>
            <a:ext cx="4493904" cy="215833"/>
            <a:chOff x="2461120" y="847449"/>
            <a:chExt cx="4493904" cy="215833"/>
          </a:xfrm>
        </p:grpSpPr>
        <p:cxnSp>
          <p:nvCxnSpPr>
            <p:cNvPr id="16" name="AutoShape 249"/>
            <p:cNvCxnSpPr>
              <a:cxnSpLocks noChangeShapeType="1"/>
            </p:cNvCxnSpPr>
            <p:nvPr/>
          </p:nvCxnSpPr>
          <p:spPr bwMode="auto">
            <a:xfrm>
              <a:off x="2461120" y="1063282"/>
              <a:ext cx="4493904" cy="0"/>
            </a:xfrm>
            <a:prstGeom prst="straightConnector1">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2461120" y="847449"/>
              <a:ext cx="4493904" cy="203133"/>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18288" anchor="b">
              <a:spAutoFit/>
            </a:bodyPr>
            <a:lstStyle/>
            <a:p>
              <a:r>
                <a:rPr lang="en-US" sz="1200" b="1" dirty="0">
                  <a:solidFill>
                    <a:schemeClr val="tx2"/>
                  </a:solidFill>
                  <a:latin typeface="+mn-lt"/>
                </a:rPr>
                <a:t>Topics covered</a:t>
              </a:r>
              <a:endParaRPr lang="en-US" sz="1200" dirty="0">
                <a:solidFill>
                  <a:schemeClr val="tx2"/>
                </a:solidFill>
                <a:latin typeface="+mn-lt"/>
              </a:endParaRPr>
            </a:p>
          </p:txBody>
        </p:sp>
      </p:grpSp>
      <p:grpSp>
        <p:nvGrpSpPr>
          <p:cNvPr id="22" name="Group 21"/>
          <p:cNvGrpSpPr/>
          <p:nvPr/>
        </p:nvGrpSpPr>
        <p:grpSpPr>
          <a:xfrm>
            <a:off x="6966165" y="809349"/>
            <a:ext cx="1611439" cy="215833"/>
            <a:chOff x="7014100" y="847449"/>
            <a:chExt cx="1611439" cy="215833"/>
          </a:xfrm>
        </p:grpSpPr>
        <p:cxnSp>
          <p:nvCxnSpPr>
            <p:cNvPr id="19" name="AutoShape 249"/>
            <p:cNvCxnSpPr>
              <a:cxnSpLocks noChangeShapeType="1"/>
            </p:cNvCxnSpPr>
            <p:nvPr/>
          </p:nvCxnSpPr>
          <p:spPr bwMode="auto">
            <a:xfrm>
              <a:off x="7014100" y="1063282"/>
              <a:ext cx="1611439" cy="0"/>
            </a:xfrm>
            <a:prstGeom prst="straightConnector1">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AutoShape 250"/>
            <p:cNvSpPr>
              <a:spLocks noChangeArrowheads="1"/>
            </p:cNvSpPr>
            <p:nvPr/>
          </p:nvSpPr>
          <p:spPr bwMode="auto">
            <a:xfrm>
              <a:off x="7014100" y="847449"/>
              <a:ext cx="1611439" cy="203133"/>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18288" anchor="b">
              <a:spAutoFit/>
            </a:bodyPr>
            <a:lstStyle/>
            <a:p>
              <a:r>
                <a:rPr lang="en-US" sz="1200" b="1" dirty="0">
                  <a:solidFill>
                    <a:schemeClr val="tx2"/>
                  </a:solidFill>
                  <a:latin typeface="+mn-lt"/>
                </a:rPr>
                <a:t>Time allocation </a:t>
              </a:r>
              <a:r>
                <a:rPr lang="en-US" sz="1200" dirty="0">
                  <a:solidFill>
                    <a:schemeClr val="accent6"/>
                  </a:solidFill>
                  <a:latin typeface="+mn-lt"/>
                </a:rPr>
                <a:t>[min]</a:t>
              </a:r>
            </a:p>
          </p:txBody>
        </p:sp>
      </p:grpSp>
      <p:cxnSp>
        <p:nvCxnSpPr>
          <p:cNvPr id="37" name="DividerH Connector"/>
          <p:cNvCxnSpPr>
            <a:cxnSpLocks/>
          </p:cNvCxnSpPr>
          <p:nvPr>
            <p:custDataLst>
              <p:tags r:id="rId3"/>
            </p:custDataLst>
          </p:nvPr>
        </p:nvCxnSpPr>
        <p:spPr>
          <a:xfrm>
            <a:off x="2384610" y="1886088"/>
            <a:ext cx="6192994"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39" name="DividerH Connector"/>
          <p:cNvCxnSpPr>
            <a:cxnSpLocks/>
          </p:cNvCxnSpPr>
          <p:nvPr>
            <p:custDataLst>
              <p:tags r:id="rId4"/>
            </p:custDataLst>
          </p:nvPr>
        </p:nvCxnSpPr>
        <p:spPr>
          <a:xfrm>
            <a:off x="2384610" y="2605459"/>
            <a:ext cx="6192994"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41" name="DividerH Connector"/>
          <p:cNvCxnSpPr>
            <a:cxnSpLocks/>
          </p:cNvCxnSpPr>
          <p:nvPr>
            <p:custDataLst>
              <p:tags r:id="rId5"/>
            </p:custDataLst>
          </p:nvPr>
        </p:nvCxnSpPr>
        <p:spPr>
          <a:xfrm>
            <a:off x="2384610" y="4902937"/>
            <a:ext cx="6192994"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42" name="DividerH Connector"/>
          <p:cNvCxnSpPr>
            <a:cxnSpLocks/>
          </p:cNvCxnSpPr>
          <p:nvPr>
            <p:custDataLst>
              <p:tags r:id="rId6"/>
            </p:custDataLst>
          </p:nvPr>
        </p:nvCxnSpPr>
        <p:spPr>
          <a:xfrm>
            <a:off x="2384610" y="5693865"/>
            <a:ext cx="6192994"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40" name="DividerH Connector"/>
          <p:cNvCxnSpPr>
            <a:cxnSpLocks/>
          </p:cNvCxnSpPr>
          <p:nvPr>
            <p:custDataLst>
              <p:tags r:id="rId7"/>
            </p:custDataLst>
          </p:nvPr>
        </p:nvCxnSpPr>
        <p:spPr>
          <a:xfrm>
            <a:off x="2384610" y="3523610"/>
            <a:ext cx="6192994"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57" name="TextBox 56"/>
          <p:cNvSpPr txBox="1">
            <a:spLocks/>
          </p:cNvSpPr>
          <p:nvPr>
            <p:custDataLst>
              <p:tags r:id="rId8"/>
            </p:custDataLst>
          </p:nvPr>
        </p:nvSpPr>
        <p:spPr>
          <a:xfrm>
            <a:off x="400429" y="5766326"/>
            <a:ext cx="1903057" cy="497821"/>
          </a:xfrm>
          <a:prstGeom prst="rect">
            <a:avLst/>
          </a:prstGeom>
          <a:solidFill>
            <a:schemeClr val="accent4"/>
          </a:solidFill>
          <a:ln w="9525">
            <a:noFill/>
            <a:miter lim="800000"/>
            <a:headEnd/>
            <a:tailEnd/>
          </a:ln>
          <a:effectLst/>
          <a:extLst/>
        </p:spPr>
        <p:txBody>
          <a:bodyPr vert="horz" wrap="square" lIns="72009" tIns="72009" rIns="72009" bIns="72009" numCol="1" anchor="ctr" anchorCtr="0" compatLnSpc="1">
            <a:prstTxWarp prst="textNoShape">
              <a:avLst/>
            </a:prstTxWarp>
            <a:noAutofit/>
          </a:bodyPr>
          <a:lstStyle>
            <a:defPPr>
              <a:defRPr lang="en-US"/>
            </a:defPPr>
            <a:lvl1pPr defTabSz="895350">
              <a:buSzPct val="120000"/>
              <a:defRPr sz="1200" b="1">
                <a:solidFill>
                  <a:srgbClr val="002060"/>
                </a:solidFill>
                <a:latin typeface="+mj-lt"/>
              </a:defRPr>
            </a:lvl1pPr>
          </a:lstStyle>
          <a:p>
            <a:r>
              <a:rPr lang="en-US" dirty="0">
                <a:solidFill>
                  <a:schemeClr val="bg1"/>
                </a:solidFill>
                <a:latin typeface="+mn-lt"/>
              </a:rPr>
              <a:t>Total</a:t>
            </a:r>
          </a:p>
        </p:txBody>
      </p:sp>
      <p:sp>
        <p:nvSpPr>
          <p:cNvPr id="59" name="Rectangle 45"/>
          <p:cNvSpPr txBox="1">
            <a:spLocks/>
          </p:cNvSpPr>
          <p:nvPr>
            <p:custDataLst>
              <p:tags r:id="rId9"/>
            </p:custDataLst>
          </p:nvPr>
        </p:nvSpPr>
        <p:spPr>
          <a:xfrm>
            <a:off x="7675593" y="5766326"/>
            <a:ext cx="192582" cy="18466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r"/>
            <a:r>
              <a:rPr lang="en-US" sz="1200" b="1" dirty="0">
                <a:solidFill>
                  <a:schemeClr val="tx2"/>
                </a:solidFill>
              </a:rPr>
              <a:t>90</a:t>
            </a:r>
          </a:p>
        </p:txBody>
      </p:sp>
      <p:sp>
        <p:nvSpPr>
          <p:cNvPr id="8" name="Rectangle 45"/>
          <p:cNvSpPr txBox="1">
            <a:spLocks/>
          </p:cNvSpPr>
          <p:nvPr>
            <p:custDataLst>
              <p:tags r:id="rId10"/>
            </p:custDataLst>
          </p:nvPr>
        </p:nvSpPr>
        <p:spPr>
          <a:xfrm>
            <a:off x="7675593" y="1065661"/>
            <a:ext cx="192582" cy="18466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r"/>
            <a:r>
              <a:rPr lang="en-US" sz="1200" dirty="0"/>
              <a:t>5</a:t>
            </a:r>
          </a:p>
        </p:txBody>
      </p:sp>
      <p:sp>
        <p:nvSpPr>
          <p:cNvPr id="33" name="TextBox 32"/>
          <p:cNvSpPr txBox="1">
            <a:spLocks/>
          </p:cNvSpPr>
          <p:nvPr/>
        </p:nvSpPr>
        <p:spPr>
          <a:xfrm>
            <a:off x="2384610" y="1065661"/>
            <a:ext cx="4493904" cy="664797"/>
          </a:xfrm>
          <a:prstGeom prst="rect">
            <a:avLst/>
          </a:prstGeom>
        </p:spPr>
        <p:txBody>
          <a:bodyPr vert="horz" wrap="square" lIns="0" tIns="0" rIns="0" bIns="0" rtlCol="0" anchor="t" anchorCtr="0">
            <a:spAutoFit/>
          </a:bodyPr>
          <a:lstStyle>
            <a:lvl1pPr marL="0" lvl="0" indent="0" defTabSz="895350" eaLnBrk="1" latinLnBrk="0" hangingPunct="1">
              <a:buClr>
                <a:srgbClr val="4379AC"/>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lvl="1">
              <a:spcBef>
                <a:spcPct val="30000"/>
              </a:spcBef>
            </a:pPr>
            <a:r>
              <a:rPr lang="en-US" sz="1200" dirty="0"/>
              <a:t>Purpose of focus group and agenda for the session</a:t>
            </a:r>
          </a:p>
          <a:p>
            <a:pPr lvl="1">
              <a:spcBef>
                <a:spcPct val="30000"/>
              </a:spcBef>
            </a:pPr>
            <a:r>
              <a:rPr lang="en-US" sz="1200" dirty="0"/>
              <a:t>How/why participants were chosen </a:t>
            </a:r>
          </a:p>
          <a:p>
            <a:pPr lvl="1">
              <a:spcBef>
                <a:spcPct val="30000"/>
              </a:spcBef>
            </a:pPr>
            <a:r>
              <a:rPr lang="en-US" sz="1200" dirty="0"/>
              <a:t>Role of moderator (e.g., time management)</a:t>
            </a:r>
          </a:p>
        </p:txBody>
      </p:sp>
      <p:grpSp>
        <p:nvGrpSpPr>
          <p:cNvPr id="13" name="Group 12"/>
          <p:cNvGrpSpPr>
            <a:grpSpLocks/>
          </p:cNvGrpSpPr>
          <p:nvPr/>
        </p:nvGrpSpPr>
        <p:grpSpPr>
          <a:xfrm>
            <a:off x="286555" y="1065661"/>
            <a:ext cx="2016931" cy="724882"/>
            <a:chOff x="286555" y="1065661"/>
            <a:chExt cx="2016931" cy="664797"/>
          </a:xfrm>
        </p:grpSpPr>
        <p:sp>
          <p:nvSpPr>
            <p:cNvPr id="3" name="TextBox 5"/>
            <p:cNvSpPr txBox="1">
              <a:spLocks/>
            </p:cNvSpPr>
            <p:nvPr>
              <p:custDataLst>
                <p:tags r:id="rId23"/>
              </p:custDataLst>
            </p:nvPr>
          </p:nvSpPr>
          <p:spPr>
            <a:xfrm>
              <a:off x="400429" y="1065661"/>
              <a:ext cx="1903057" cy="664797"/>
            </a:xfrm>
            <a:prstGeom prst="rect">
              <a:avLst/>
            </a:prstGeom>
            <a:solidFill>
              <a:schemeClr val="accent1"/>
            </a:solidFill>
            <a:ln w="9525">
              <a:noFill/>
              <a:miter lim="800000"/>
              <a:headEnd/>
              <a:tailEnd/>
            </a:ln>
            <a:effectLst/>
            <a:extLst/>
          </p:spPr>
          <p:txBody>
            <a:bodyPr vert="horz" wrap="square" lIns="146304" tIns="72009" rIns="72009" bIns="72009" numCol="1" anchor="ctr" anchorCtr="0" compatLnSpc="1">
              <a:prstTxWarp prst="textNoShape">
                <a:avLst/>
              </a:prstTxWarp>
              <a:noAutofit/>
            </a:bodyPr>
            <a:lstStyle>
              <a:defPPr>
                <a:defRPr lang="en-US"/>
              </a:defPPr>
              <a:lvl1pPr defTabSz="895350">
                <a:buSzPct val="120000"/>
                <a:defRPr sz="1200" b="1">
                  <a:solidFill>
                    <a:srgbClr val="002060"/>
                  </a:solidFill>
                  <a:latin typeface="+mj-lt"/>
                </a:defRPr>
              </a:lvl1pPr>
            </a:lstStyle>
            <a:p>
              <a:r>
                <a:rPr lang="en-US" dirty="0">
                  <a:solidFill>
                    <a:schemeClr val="bg1"/>
                  </a:solidFill>
                  <a:latin typeface="+mn-lt"/>
                </a:rPr>
                <a:t>Welcome and moderator introduction</a:t>
              </a:r>
            </a:p>
          </p:txBody>
        </p:sp>
        <p:sp>
          <p:nvSpPr>
            <p:cNvPr id="47" name="Marvintrackercircle"/>
            <p:cNvSpPr/>
            <p:nvPr>
              <p:custDataLst>
                <p:tags r:id="rId24"/>
              </p:custDataLst>
            </p:nvPr>
          </p:nvSpPr>
          <p:spPr>
            <a:xfrm>
              <a:off x="286555" y="1288147"/>
              <a:ext cx="213360" cy="219825"/>
            </a:xfrm>
            <a:prstGeom prst="ellipse">
              <a:avLst/>
            </a:prstGeom>
            <a:solidFill>
              <a:schemeClr val="accent1"/>
            </a:solidFill>
            <a:ln w="12700">
              <a:solidFill>
                <a:schemeClr val="bg1"/>
              </a:solidFill>
              <a:miter lim="800000"/>
              <a:headEnd/>
              <a:tailEnd/>
            </a:ln>
            <a:effectLst/>
          </p:spPr>
          <p:txBody>
            <a:bodyPr vert="horz" wrap="square" lIns="72009" tIns="72009" rIns="72009" bIns="72009" numCol="1" anchor="ctr" anchorCtr="0" compatLnSpc="1">
              <a:prstTxWarp prst="textNoShape">
                <a:avLst/>
              </a:prstTxWarp>
              <a:noAutofit/>
            </a:bodyPr>
            <a:lstStyle/>
            <a:p>
              <a:pPr algn="ctr" defTabSz="895350">
                <a:buSzPct val="120000"/>
              </a:pPr>
              <a:r>
                <a:rPr lang="en-US" sz="1200" b="1" dirty="0">
                  <a:solidFill>
                    <a:schemeClr val="bg1"/>
                  </a:solidFill>
                  <a:latin typeface="+mn-lt"/>
                </a:rPr>
                <a:t>A</a:t>
              </a:r>
            </a:p>
          </p:txBody>
        </p:sp>
      </p:grpSp>
      <p:sp>
        <p:nvSpPr>
          <p:cNvPr id="10" name="Rectangle 45"/>
          <p:cNvSpPr txBox="1">
            <a:spLocks/>
          </p:cNvSpPr>
          <p:nvPr>
            <p:custDataLst>
              <p:tags r:id="rId11"/>
            </p:custDataLst>
          </p:nvPr>
        </p:nvSpPr>
        <p:spPr>
          <a:xfrm>
            <a:off x="7675593" y="1981632"/>
            <a:ext cx="192582" cy="18466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r"/>
            <a:r>
              <a:rPr lang="en-US" sz="1200" dirty="0"/>
              <a:t>10</a:t>
            </a:r>
          </a:p>
        </p:txBody>
      </p:sp>
      <p:sp>
        <p:nvSpPr>
          <p:cNvPr id="46" name="TextBox 45"/>
          <p:cNvSpPr txBox="1">
            <a:spLocks/>
          </p:cNvSpPr>
          <p:nvPr/>
        </p:nvSpPr>
        <p:spPr>
          <a:xfrm>
            <a:off x="2384610" y="1935466"/>
            <a:ext cx="4493904" cy="184666"/>
          </a:xfrm>
          <a:prstGeom prst="rect">
            <a:avLst/>
          </a:prstGeom>
        </p:spPr>
        <p:txBody>
          <a:bodyPr vert="horz" wrap="square" lIns="0" tIns="0" rIns="0" bIns="0" rtlCol="0" anchor="t" anchorCtr="0">
            <a:spAutoFit/>
          </a:bodyPr>
          <a:lstStyle>
            <a:lvl1pPr marL="0" lvl="0" indent="0" defTabSz="895350" eaLnBrk="1" latinLnBrk="0" hangingPunct="1">
              <a:buClr>
                <a:srgbClr val="4379AC"/>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lvl="1">
              <a:spcBef>
                <a:spcPct val="30000"/>
              </a:spcBef>
            </a:pPr>
            <a:r>
              <a:rPr lang="en-US" sz="1200" dirty="0"/>
              <a:t>Names of participants and their organization</a:t>
            </a:r>
          </a:p>
        </p:txBody>
      </p:sp>
      <p:grpSp>
        <p:nvGrpSpPr>
          <p:cNvPr id="11" name="Group 10"/>
          <p:cNvGrpSpPr>
            <a:grpSpLocks/>
          </p:cNvGrpSpPr>
          <p:nvPr/>
        </p:nvGrpSpPr>
        <p:grpSpPr>
          <a:xfrm>
            <a:off x="279059" y="1957779"/>
            <a:ext cx="2016931" cy="603264"/>
            <a:chOff x="279059" y="1790498"/>
            <a:chExt cx="2024427" cy="664797"/>
          </a:xfrm>
        </p:grpSpPr>
        <p:sp>
          <p:nvSpPr>
            <p:cNvPr id="4" name="TextBox 5"/>
            <p:cNvSpPr txBox="1">
              <a:spLocks/>
            </p:cNvSpPr>
            <p:nvPr>
              <p:custDataLst>
                <p:tags r:id="rId21"/>
              </p:custDataLst>
            </p:nvPr>
          </p:nvSpPr>
          <p:spPr>
            <a:xfrm>
              <a:off x="400429" y="1790498"/>
              <a:ext cx="1903057" cy="664797"/>
            </a:xfrm>
            <a:prstGeom prst="rect">
              <a:avLst/>
            </a:prstGeom>
            <a:solidFill>
              <a:schemeClr val="accent1"/>
            </a:solidFill>
            <a:ln w="9525">
              <a:noFill/>
              <a:miter lim="800000"/>
              <a:headEnd/>
              <a:tailEnd/>
            </a:ln>
            <a:effectLst/>
            <a:extLst/>
          </p:spPr>
          <p:txBody>
            <a:bodyPr vert="horz" wrap="square" lIns="146304" tIns="72009" rIns="72009" bIns="72009" numCol="1" anchor="ctr" anchorCtr="0" compatLnSpc="1">
              <a:prstTxWarp prst="textNoShape">
                <a:avLst/>
              </a:prstTxWarp>
              <a:noAutofit/>
            </a:bodyPr>
            <a:lstStyle>
              <a:defPPr>
                <a:defRPr lang="en-US"/>
              </a:defPPr>
              <a:lvl1pPr defTabSz="895350">
                <a:buSzPct val="120000"/>
                <a:defRPr sz="1200" b="1">
                  <a:solidFill>
                    <a:srgbClr val="002060"/>
                  </a:solidFill>
                  <a:latin typeface="+mj-lt"/>
                </a:defRPr>
              </a:lvl1pPr>
            </a:lstStyle>
            <a:p>
              <a:r>
                <a:rPr lang="en-US" dirty="0">
                  <a:solidFill>
                    <a:schemeClr val="bg1"/>
                  </a:solidFill>
                  <a:latin typeface="+mn-lt"/>
                </a:rPr>
                <a:t>Participant introduction</a:t>
              </a:r>
            </a:p>
          </p:txBody>
        </p:sp>
        <p:sp>
          <p:nvSpPr>
            <p:cNvPr id="49" name="Marvintrackercircle"/>
            <p:cNvSpPr/>
            <p:nvPr>
              <p:custDataLst>
                <p:tags r:id="rId22"/>
              </p:custDataLst>
            </p:nvPr>
          </p:nvSpPr>
          <p:spPr>
            <a:xfrm>
              <a:off x="279059" y="2012984"/>
              <a:ext cx="213360" cy="219825"/>
            </a:xfrm>
            <a:prstGeom prst="ellipse">
              <a:avLst/>
            </a:prstGeom>
            <a:solidFill>
              <a:schemeClr val="accent1"/>
            </a:solidFill>
            <a:ln w="12700">
              <a:solidFill>
                <a:schemeClr val="bg1"/>
              </a:solidFill>
              <a:miter lim="800000"/>
              <a:headEnd/>
              <a:tailEnd/>
            </a:ln>
            <a:effectLst/>
          </p:spPr>
          <p:txBody>
            <a:bodyPr vert="horz" wrap="square" lIns="72009" tIns="72009" rIns="72009" bIns="72009" numCol="1" anchor="ctr" anchorCtr="0" compatLnSpc="1">
              <a:prstTxWarp prst="textNoShape">
                <a:avLst/>
              </a:prstTxWarp>
              <a:noAutofit/>
            </a:bodyPr>
            <a:lstStyle/>
            <a:p>
              <a:pPr algn="ctr" defTabSz="895350">
                <a:buSzPct val="120000"/>
              </a:pPr>
              <a:r>
                <a:rPr lang="en-US" sz="1200" b="1" dirty="0">
                  <a:solidFill>
                    <a:schemeClr val="bg1"/>
                  </a:solidFill>
                  <a:latin typeface="+mn-lt"/>
                </a:rPr>
                <a:t>B</a:t>
              </a:r>
            </a:p>
          </p:txBody>
        </p:sp>
      </p:grpSp>
      <p:sp>
        <p:nvSpPr>
          <p:cNvPr id="12" name="Rectangle 45"/>
          <p:cNvSpPr txBox="1">
            <a:spLocks/>
          </p:cNvSpPr>
          <p:nvPr>
            <p:custDataLst>
              <p:tags r:id="rId12"/>
            </p:custDataLst>
          </p:nvPr>
        </p:nvSpPr>
        <p:spPr>
          <a:xfrm>
            <a:off x="7675593" y="2897603"/>
            <a:ext cx="192582" cy="18466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r"/>
            <a:r>
              <a:rPr lang="en-US" sz="1200" dirty="0"/>
              <a:t>20</a:t>
            </a:r>
          </a:p>
        </p:txBody>
      </p:sp>
      <p:grpSp>
        <p:nvGrpSpPr>
          <p:cNvPr id="9" name="Group 8"/>
          <p:cNvGrpSpPr>
            <a:grpSpLocks/>
          </p:cNvGrpSpPr>
          <p:nvPr/>
        </p:nvGrpSpPr>
        <p:grpSpPr>
          <a:xfrm>
            <a:off x="279059" y="2706773"/>
            <a:ext cx="2016931" cy="724882"/>
            <a:chOff x="279059" y="2515335"/>
            <a:chExt cx="2024427" cy="664797"/>
          </a:xfrm>
        </p:grpSpPr>
        <p:sp>
          <p:nvSpPr>
            <p:cNvPr id="6" name="TextBox 5"/>
            <p:cNvSpPr txBox="1">
              <a:spLocks/>
            </p:cNvSpPr>
            <p:nvPr>
              <p:custDataLst>
                <p:tags r:id="rId19"/>
              </p:custDataLst>
            </p:nvPr>
          </p:nvSpPr>
          <p:spPr>
            <a:xfrm>
              <a:off x="400429" y="2515335"/>
              <a:ext cx="1903057" cy="664797"/>
            </a:xfrm>
            <a:prstGeom prst="rect">
              <a:avLst/>
            </a:prstGeom>
            <a:solidFill>
              <a:schemeClr val="accent1"/>
            </a:solidFill>
            <a:ln w="9525">
              <a:noFill/>
              <a:miter lim="800000"/>
              <a:headEnd/>
              <a:tailEnd/>
            </a:ln>
            <a:effectLst/>
            <a:extLst/>
          </p:spPr>
          <p:txBody>
            <a:bodyPr vert="horz" wrap="square" lIns="146304" tIns="72009" rIns="72009" bIns="72009" numCol="1" anchor="ctr" anchorCtr="0" compatLnSpc="1">
              <a:prstTxWarp prst="textNoShape">
                <a:avLst/>
              </a:prstTxWarp>
              <a:noAutofit/>
            </a:bodyPr>
            <a:lstStyle>
              <a:defPPr>
                <a:defRPr lang="en-US"/>
              </a:defPPr>
              <a:lvl1pPr defTabSz="895350">
                <a:buSzPct val="120000"/>
                <a:defRPr sz="1200" b="1">
                  <a:solidFill>
                    <a:srgbClr val="002060"/>
                  </a:solidFill>
                  <a:latin typeface="+mj-lt"/>
                </a:defRPr>
              </a:lvl1pPr>
            </a:lstStyle>
            <a:p>
              <a:r>
                <a:rPr lang="en-US" dirty="0">
                  <a:solidFill>
                    <a:schemeClr val="bg1"/>
                  </a:solidFill>
                  <a:latin typeface="+mn-lt"/>
                </a:rPr>
                <a:t>Background</a:t>
              </a:r>
            </a:p>
          </p:txBody>
        </p:sp>
        <p:sp>
          <p:nvSpPr>
            <p:cNvPr id="50" name="Marvintrackercircle"/>
            <p:cNvSpPr/>
            <p:nvPr>
              <p:custDataLst>
                <p:tags r:id="rId20"/>
              </p:custDataLst>
            </p:nvPr>
          </p:nvSpPr>
          <p:spPr>
            <a:xfrm>
              <a:off x="279059" y="2737821"/>
              <a:ext cx="213360" cy="219825"/>
            </a:xfrm>
            <a:prstGeom prst="ellipse">
              <a:avLst/>
            </a:prstGeom>
            <a:solidFill>
              <a:schemeClr val="accent1"/>
            </a:solidFill>
            <a:ln w="12700">
              <a:solidFill>
                <a:schemeClr val="bg1"/>
              </a:solidFill>
              <a:miter lim="800000"/>
              <a:headEnd/>
              <a:tailEnd/>
            </a:ln>
            <a:effectLst/>
          </p:spPr>
          <p:txBody>
            <a:bodyPr vert="horz" wrap="square" lIns="72009" tIns="72009" rIns="72009" bIns="72009" numCol="1" anchor="ctr" anchorCtr="0" compatLnSpc="1">
              <a:prstTxWarp prst="textNoShape">
                <a:avLst/>
              </a:prstTxWarp>
              <a:noAutofit/>
            </a:bodyPr>
            <a:lstStyle/>
            <a:p>
              <a:pPr algn="ctr" defTabSz="895350">
                <a:buSzPct val="120000"/>
              </a:pPr>
              <a:r>
                <a:rPr lang="en-US" sz="1200" b="1" dirty="0">
                  <a:solidFill>
                    <a:schemeClr val="bg1"/>
                  </a:solidFill>
                  <a:latin typeface="+mn-lt"/>
                </a:rPr>
                <a:t>C</a:t>
              </a:r>
            </a:p>
          </p:txBody>
        </p:sp>
      </p:grpSp>
      <p:sp>
        <p:nvSpPr>
          <p:cNvPr id="28" name="Rectangle 45"/>
          <p:cNvSpPr txBox="1">
            <a:spLocks/>
          </p:cNvSpPr>
          <p:nvPr>
            <p:custDataLst>
              <p:tags r:id="rId13"/>
            </p:custDataLst>
          </p:nvPr>
        </p:nvSpPr>
        <p:spPr>
          <a:xfrm>
            <a:off x="7675593" y="3813574"/>
            <a:ext cx="192582" cy="369332"/>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r"/>
            <a:r>
              <a:rPr lang="en-US" sz="1200" dirty="0"/>
              <a:t>50	</a:t>
            </a:r>
          </a:p>
        </p:txBody>
      </p:sp>
      <p:sp>
        <p:nvSpPr>
          <p:cNvPr id="66" name="TextBox 65"/>
          <p:cNvSpPr txBox="1">
            <a:spLocks/>
          </p:cNvSpPr>
          <p:nvPr/>
        </p:nvSpPr>
        <p:spPr>
          <a:xfrm>
            <a:off x="2384610" y="3662499"/>
            <a:ext cx="4493904" cy="1144929"/>
          </a:xfrm>
          <a:prstGeom prst="rect">
            <a:avLst/>
          </a:prstGeom>
        </p:spPr>
        <p:txBody>
          <a:bodyPr vert="horz" wrap="square" lIns="0" tIns="0" rIns="0" bIns="0" rtlCol="0" anchor="t" anchorCtr="0">
            <a:spAutoFit/>
          </a:bodyPr>
          <a:lstStyle>
            <a:lvl1pPr marL="0" lvl="0" indent="0" defTabSz="895350" eaLnBrk="1" latinLnBrk="0" hangingPunct="1">
              <a:buClr>
                <a:srgbClr val="4379AC"/>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lvl="1">
              <a:spcBef>
                <a:spcPct val="30000"/>
              </a:spcBef>
            </a:pPr>
            <a:r>
              <a:rPr lang="en-US" sz="1200" dirty="0"/>
              <a:t>General impressions, clarity, and usability</a:t>
            </a:r>
          </a:p>
          <a:p>
            <a:pPr lvl="1">
              <a:spcBef>
                <a:spcPct val="30000"/>
              </a:spcBef>
            </a:pPr>
            <a:r>
              <a:rPr lang="en-US" sz="1200" dirty="0"/>
              <a:t>Benefits, risks, or challenges</a:t>
            </a:r>
          </a:p>
          <a:p>
            <a:pPr lvl="1">
              <a:spcBef>
                <a:spcPct val="30000"/>
              </a:spcBef>
            </a:pPr>
            <a:r>
              <a:rPr lang="en-US" sz="1200" dirty="0"/>
              <a:t>Suggestions for improvement</a:t>
            </a:r>
          </a:p>
          <a:p>
            <a:pPr lvl="1">
              <a:spcBef>
                <a:spcPct val="30000"/>
              </a:spcBef>
            </a:pPr>
            <a:r>
              <a:rPr lang="en-US" sz="1200" dirty="0"/>
              <a:t>Likelihood of using/recommending the template </a:t>
            </a:r>
          </a:p>
          <a:p>
            <a:pPr lvl="1">
              <a:spcBef>
                <a:spcPct val="30000"/>
              </a:spcBef>
            </a:pPr>
            <a:r>
              <a:rPr lang="en-US" sz="1200" dirty="0"/>
              <a:t>Approach to educating and encouraging adoption</a:t>
            </a:r>
          </a:p>
        </p:txBody>
      </p:sp>
      <p:grpSp>
        <p:nvGrpSpPr>
          <p:cNvPr id="7" name="Group 6"/>
          <p:cNvGrpSpPr>
            <a:grpSpLocks/>
          </p:cNvGrpSpPr>
          <p:nvPr/>
        </p:nvGrpSpPr>
        <p:grpSpPr>
          <a:xfrm>
            <a:off x="279059" y="3641699"/>
            <a:ext cx="2016931" cy="1158038"/>
            <a:chOff x="279059" y="3240172"/>
            <a:chExt cx="2024427" cy="849463"/>
          </a:xfrm>
        </p:grpSpPr>
        <p:sp>
          <p:nvSpPr>
            <p:cNvPr id="26" name="TextBox 5"/>
            <p:cNvSpPr txBox="1">
              <a:spLocks/>
            </p:cNvSpPr>
            <p:nvPr>
              <p:custDataLst>
                <p:tags r:id="rId17"/>
              </p:custDataLst>
            </p:nvPr>
          </p:nvSpPr>
          <p:spPr>
            <a:xfrm>
              <a:off x="400429" y="3240172"/>
              <a:ext cx="1903057" cy="849463"/>
            </a:xfrm>
            <a:prstGeom prst="rect">
              <a:avLst/>
            </a:prstGeom>
            <a:solidFill>
              <a:schemeClr val="accent1"/>
            </a:solidFill>
            <a:ln w="9525">
              <a:noFill/>
              <a:miter lim="800000"/>
              <a:headEnd/>
              <a:tailEnd/>
            </a:ln>
            <a:effectLst/>
            <a:extLst/>
          </p:spPr>
          <p:txBody>
            <a:bodyPr vert="horz" wrap="square" lIns="146304" tIns="72009" rIns="72009" bIns="72009" numCol="1" anchor="ctr" anchorCtr="0" compatLnSpc="1">
              <a:prstTxWarp prst="textNoShape">
                <a:avLst/>
              </a:prstTxWarp>
              <a:noAutofit/>
            </a:bodyPr>
            <a:lstStyle>
              <a:defPPr>
                <a:defRPr lang="en-US"/>
              </a:defPPr>
              <a:lvl1pPr defTabSz="895350">
                <a:buSzPct val="120000"/>
                <a:defRPr sz="1200" b="1">
                  <a:solidFill>
                    <a:srgbClr val="002060"/>
                  </a:solidFill>
                  <a:latin typeface="+mj-lt"/>
                </a:defRPr>
              </a:lvl1pPr>
            </a:lstStyle>
            <a:p>
              <a:r>
                <a:rPr lang="en-US" dirty="0">
                  <a:solidFill>
                    <a:schemeClr val="bg1"/>
                  </a:solidFill>
                  <a:latin typeface="+mn-lt"/>
                </a:rPr>
                <a:t>Structured discussion on benefits, risks, and suggestions for improvement</a:t>
              </a:r>
            </a:p>
          </p:txBody>
        </p:sp>
        <p:sp>
          <p:nvSpPr>
            <p:cNvPr id="51" name="Marvintrackercircle"/>
            <p:cNvSpPr/>
            <p:nvPr>
              <p:custDataLst>
                <p:tags r:id="rId18"/>
              </p:custDataLst>
            </p:nvPr>
          </p:nvSpPr>
          <p:spPr>
            <a:xfrm>
              <a:off x="279059" y="3554991"/>
              <a:ext cx="213360" cy="219825"/>
            </a:xfrm>
            <a:prstGeom prst="ellipse">
              <a:avLst/>
            </a:prstGeom>
            <a:solidFill>
              <a:schemeClr val="accent1"/>
            </a:solidFill>
            <a:ln w="12700">
              <a:solidFill>
                <a:schemeClr val="bg1"/>
              </a:solidFill>
              <a:miter lim="800000"/>
              <a:headEnd/>
              <a:tailEnd/>
            </a:ln>
            <a:effectLst/>
          </p:spPr>
          <p:txBody>
            <a:bodyPr vert="horz" wrap="square" lIns="72009" tIns="72009" rIns="72009" bIns="72009" numCol="1" anchor="ctr" anchorCtr="0" compatLnSpc="1">
              <a:prstTxWarp prst="textNoShape">
                <a:avLst/>
              </a:prstTxWarp>
              <a:noAutofit/>
            </a:bodyPr>
            <a:lstStyle/>
            <a:p>
              <a:pPr algn="ctr" defTabSz="895350">
                <a:buSzPct val="120000"/>
              </a:pPr>
              <a:r>
                <a:rPr lang="en-US" sz="1200" b="1" dirty="0">
                  <a:solidFill>
                    <a:schemeClr val="bg1"/>
                  </a:solidFill>
                  <a:latin typeface="+mn-lt"/>
                </a:rPr>
                <a:t>D</a:t>
              </a:r>
            </a:p>
          </p:txBody>
        </p:sp>
      </p:grpSp>
      <p:sp>
        <p:nvSpPr>
          <p:cNvPr id="36" name="Rectangle 45"/>
          <p:cNvSpPr txBox="1">
            <a:spLocks/>
          </p:cNvSpPr>
          <p:nvPr>
            <p:custDataLst>
              <p:tags r:id="rId14"/>
            </p:custDataLst>
          </p:nvPr>
        </p:nvSpPr>
        <p:spPr>
          <a:xfrm>
            <a:off x="7675593" y="5063501"/>
            <a:ext cx="192582" cy="184666"/>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r"/>
            <a:r>
              <a:rPr lang="en-US" sz="1200" dirty="0"/>
              <a:t>5</a:t>
            </a:r>
          </a:p>
        </p:txBody>
      </p:sp>
      <p:sp>
        <p:nvSpPr>
          <p:cNvPr id="68" name="TextBox 67"/>
          <p:cNvSpPr txBox="1">
            <a:spLocks/>
          </p:cNvSpPr>
          <p:nvPr/>
        </p:nvSpPr>
        <p:spPr>
          <a:xfrm>
            <a:off x="2384610" y="5031697"/>
            <a:ext cx="4493904" cy="184666"/>
          </a:xfrm>
          <a:prstGeom prst="rect">
            <a:avLst/>
          </a:prstGeom>
        </p:spPr>
        <p:txBody>
          <a:bodyPr vert="horz" wrap="square" lIns="0" tIns="0" rIns="0" bIns="0" rtlCol="0" anchor="t" anchorCtr="0">
            <a:spAutoFit/>
          </a:bodyPr>
          <a:lstStyle>
            <a:lvl1pPr marL="0" lvl="0" indent="0" defTabSz="895350" eaLnBrk="1" latinLnBrk="0" hangingPunct="1">
              <a:buClr>
                <a:srgbClr val="4379AC"/>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lvl="1">
              <a:spcBef>
                <a:spcPct val="30000"/>
              </a:spcBef>
            </a:pPr>
            <a:r>
              <a:rPr lang="en-US" sz="1200" dirty="0"/>
              <a:t>Other feedback not previously covered</a:t>
            </a:r>
          </a:p>
        </p:txBody>
      </p:sp>
      <p:grpSp>
        <p:nvGrpSpPr>
          <p:cNvPr id="5" name="Group 4"/>
          <p:cNvGrpSpPr>
            <a:grpSpLocks/>
          </p:cNvGrpSpPr>
          <p:nvPr/>
        </p:nvGrpSpPr>
        <p:grpSpPr>
          <a:xfrm>
            <a:off x="279059" y="4944231"/>
            <a:ext cx="2016931" cy="724882"/>
            <a:chOff x="279059" y="4149675"/>
            <a:chExt cx="2024427" cy="664797"/>
          </a:xfrm>
        </p:grpSpPr>
        <p:sp>
          <p:nvSpPr>
            <p:cNvPr id="34" name="TextBox 5"/>
            <p:cNvSpPr txBox="1">
              <a:spLocks/>
            </p:cNvSpPr>
            <p:nvPr>
              <p:custDataLst>
                <p:tags r:id="rId15"/>
              </p:custDataLst>
            </p:nvPr>
          </p:nvSpPr>
          <p:spPr>
            <a:xfrm>
              <a:off x="400429" y="4149675"/>
              <a:ext cx="1903057" cy="664797"/>
            </a:xfrm>
            <a:prstGeom prst="rect">
              <a:avLst/>
            </a:prstGeom>
            <a:solidFill>
              <a:schemeClr val="accent1"/>
            </a:solidFill>
            <a:ln w="9525">
              <a:noFill/>
              <a:miter lim="800000"/>
              <a:headEnd/>
              <a:tailEnd/>
            </a:ln>
            <a:effectLst/>
            <a:extLst/>
          </p:spPr>
          <p:txBody>
            <a:bodyPr vert="horz" wrap="square" lIns="146304" tIns="72009" rIns="72009" bIns="72009" numCol="1" anchor="ctr" anchorCtr="0" compatLnSpc="1">
              <a:prstTxWarp prst="textNoShape">
                <a:avLst/>
              </a:prstTxWarp>
              <a:noAutofit/>
            </a:bodyPr>
            <a:lstStyle>
              <a:defPPr>
                <a:defRPr lang="en-US"/>
              </a:defPPr>
              <a:lvl1pPr defTabSz="895350">
                <a:buSzPct val="120000"/>
                <a:defRPr sz="1200" b="1">
                  <a:solidFill>
                    <a:srgbClr val="002060"/>
                  </a:solidFill>
                  <a:latin typeface="+mj-lt"/>
                </a:defRPr>
              </a:lvl1pPr>
            </a:lstStyle>
            <a:p>
              <a:r>
                <a:rPr lang="en-US" dirty="0">
                  <a:solidFill>
                    <a:schemeClr val="bg1"/>
                  </a:solidFill>
                  <a:latin typeface="+mn-lt"/>
                </a:rPr>
                <a:t>General feedback questions and wrap-up</a:t>
              </a:r>
            </a:p>
          </p:txBody>
        </p:sp>
        <p:sp>
          <p:nvSpPr>
            <p:cNvPr id="62" name="Marvintrackercircle"/>
            <p:cNvSpPr/>
            <p:nvPr>
              <p:custDataLst>
                <p:tags r:id="rId16"/>
              </p:custDataLst>
            </p:nvPr>
          </p:nvSpPr>
          <p:spPr>
            <a:xfrm>
              <a:off x="279059" y="4372161"/>
              <a:ext cx="213360" cy="219825"/>
            </a:xfrm>
            <a:prstGeom prst="ellipse">
              <a:avLst/>
            </a:prstGeom>
            <a:solidFill>
              <a:schemeClr val="accent1"/>
            </a:solidFill>
            <a:ln w="12700">
              <a:solidFill>
                <a:schemeClr val="bg1"/>
              </a:solidFill>
              <a:miter lim="800000"/>
              <a:headEnd/>
              <a:tailEnd/>
            </a:ln>
            <a:effectLst/>
          </p:spPr>
          <p:txBody>
            <a:bodyPr vert="horz" wrap="square" lIns="72009" tIns="72009" rIns="72009" bIns="72009" numCol="1" anchor="ctr" anchorCtr="0" compatLnSpc="1">
              <a:prstTxWarp prst="textNoShape">
                <a:avLst/>
              </a:prstTxWarp>
              <a:noAutofit/>
            </a:bodyPr>
            <a:lstStyle/>
            <a:p>
              <a:pPr algn="ctr" defTabSz="895350">
                <a:buSzPct val="120000"/>
              </a:pPr>
              <a:r>
                <a:rPr lang="en-US" sz="1200" b="1" dirty="0">
                  <a:solidFill>
                    <a:schemeClr val="bg1"/>
                  </a:solidFill>
                  <a:latin typeface="+mn-lt"/>
                </a:rPr>
                <a:t>E</a:t>
              </a:r>
            </a:p>
          </p:txBody>
        </p:sp>
      </p:grpSp>
      <p:sp>
        <p:nvSpPr>
          <p:cNvPr id="45" name="TextBox 44">
            <a:extLst>
              <a:ext uri="{FF2B5EF4-FFF2-40B4-BE49-F238E27FC236}">
                <a16:creationId xmlns:a16="http://schemas.microsoft.com/office/drawing/2014/main" id="{0F60642A-5E9A-4D78-9E5E-E119C60E376B}"/>
              </a:ext>
            </a:extLst>
          </p:cNvPr>
          <p:cNvSpPr txBox="1">
            <a:spLocks/>
          </p:cNvSpPr>
          <p:nvPr/>
        </p:nvSpPr>
        <p:spPr>
          <a:xfrm>
            <a:off x="2385934" y="2717619"/>
            <a:ext cx="4493904" cy="424732"/>
          </a:xfrm>
          <a:prstGeom prst="rect">
            <a:avLst/>
          </a:prstGeom>
        </p:spPr>
        <p:txBody>
          <a:bodyPr vert="horz" wrap="square" lIns="0" tIns="0" rIns="0" bIns="0" rtlCol="0" anchor="t" anchorCtr="0">
            <a:spAutoFit/>
          </a:bodyPr>
          <a:lstStyle>
            <a:lvl1pPr marL="0" lvl="0" indent="0" defTabSz="895350" eaLnBrk="1" latinLnBrk="0" hangingPunct="1">
              <a:buClr>
                <a:srgbClr val="4379AC"/>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lvl="1">
              <a:spcBef>
                <a:spcPct val="30000"/>
              </a:spcBef>
            </a:pPr>
            <a:r>
              <a:rPr lang="en-US" sz="1200" dirty="0"/>
              <a:t>Brief review of ISPE-ISPOR joint task force paper</a:t>
            </a:r>
          </a:p>
          <a:p>
            <a:pPr lvl="1">
              <a:spcBef>
                <a:spcPct val="30000"/>
              </a:spcBef>
            </a:pPr>
            <a:r>
              <a:rPr lang="en-US" sz="1200" dirty="0"/>
              <a:t>Brief review of structured and reporting template   </a:t>
            </a:r>
          </a:p>
        </p:txBody>
      </p:sp>
      <p:sp>
        <p:nvSpPr>
          <p:cNvPr id="43" name="Rectangle 42">
            <a:extLst>
              <a:ext uri="{FF2B5EF4-FFF2-40B4-BE49-F238E27FC236}">
                <a16:creationId xmlns:a16="http://schemas.microsoft.com/office/drawing/2014/main" id="{B38A6A78-CDFA-4804-B9DD-2F38C09EF7E6}"/>
              </a:ext>
            </a:extLst>
          </p:cNvPr>
          <p:cNvSpPr/>
          <p:nvPr/>
        </p:nvSpPr>
        <p:spPr>
          <a:xfrm>
            <a:off x="7492482" y="6414800"/>
            <a:ext cx="942391" cy="306675"/>
          </a:xfrm>
          <a:prstGeom prst="rect">
            <a:avLst/>
          </a:prstGeom>
          <a:solidFill>
            <a:schemeClr val="bg1"/>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bg1"/>
              </a:solidFill>
            </a:endParaRPr>
          </a:p>
        </p:txBody>
      </p:sp>
    </p:spTree>
    <p:extLst>
      <p:ext uri="{BB962C8B-B14F-4D97-AF65-F5344CB8AC3E}">
        <p14:creationId xmlns:p14="http://schemas.microsoft.com/office/powerpoint/2010/main" val="1595206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7265" name="think-cell Slide" r:id="rId6" imgW="395" imgH="394" progId="TCLayout.ActiveDocument.1">
                  <p:embed/>
                </p:oleObj>
              </mc:Choice>
              <mc:Fallback>
                <p:oleObj name="think-cell Slide" r:id="rId6" imgW="395" imgH="394" progId="TCLayout.ActiveDocument.1">
                  <p:embed/>
                  <p:pic>
                    <p:nvPicPr>
                      <p:cNvPr id="7" name="Object 6"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38" name="Rectangle 37"/>
          <p:cNvSpPr>
            <a:spLocks/>
          </p:cNvSpPr>
          <p:nvPr/>
        </p:nvSpPr>
        <p:spPr>
          <a:xfrm>
            <a:off x="161729" y="845806"/>
            <a:ext cx="8533205" cy="2294960"/>
          </a:xfrm>
          <a:prstGeom prst="rect">
            <a:avLst/>
          </a:prstGeom>
          <a:solidFill>
            <a:schemeClr val="bg1"/>
          </a:solidFill>
          <a:ln w="19050">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err="1">
              <a:solidFill>
                <a:schemeClr val="bg1"/>
              </a:solidFill>
            </a:endParaRPr>
          </a:p>
        </p:txBody>
      </p:sp>
      <p:sp>
        <p:nvSpPr>
          <p:cNvPr id="3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marL="398780"/>
            <a:r>
              <a:rPr lang="en-US" dirty="0"/>
              <a:t>Welcome and moderator introduction</a:t>
            </a:r>
          </a:p>
        </p:txBody>
      </p:sp>
      <p:sp>
        <p:nvSpPr>
          <p:cNvPr id="47" name="Marvintitletrackercircle"/>
          <p:cNvSpPr/>
          <p:nvPr>
            <p:custDataLst>
              <p:tags r:id="rId3"/>
            </p:custDataLst>
          </p:nvPr>
        </p:nvSpPr>
        <p:spPr>
          <a:xfrm>
            <a:off x="119063" y="271463"/>
            <a:ext cx="339816" cy="339816"/>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en-US" sz="2200" dirty="0">
                <a:solidFill>
                  <a:schemeClr val="bg1"/>
                </a:solidFill>
                <a:latin typeface="+mj-lt"/>
              </a:rPr>
              <a:t>A</a:t>
            </a:r>
          </a:p>
        </p:txBody>
      </p:sp>
      <p:sp>
        <p:nvSpPr>
          <p:cNvPr id="80" name="Rectangle 79"/>
          <p:cNvSpPr>
            <a:spLocks/>
          </p:cNvSpPr>
          <p:nvPr/>
        </p:nvSpPr>
        <p:spPr>
          <a:xfrm>
            <a:off x="253475" y="931398"/>
            <a:ext cx="1208065" cy="2068260"/>
          </a:xfrm>
          <a:prstGeom prst="rect">
            <a:avLst/>
          </a:prstGeom>
          <a:solidFill>
            <a:schemeClr val="accent4"/>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Moderator instructions</a:t>
            </a:r>
          </a:p>
        </p:txBody>
      </p:sp>
      <p:sp>
        <p:nvSpPr>
          <p:cNvPr id="40" name="TextBox 39"/>
          <p:cNvSpPr txBox="1">
            <a:spLocks/>
          </p:cNvSpPr>
          <p:nvPr/>
        </p:nvSpPr>
        <p:spPr>
          <a:xfrm>
            <a:off x="1528998" y="931399"/>
            <a:ext cx="7074188" cy="1527406"/>
          </a:xfrm>
          <a:prstGeom prst="rect">
            <a:avLst/>
          </a:prstGeom>
        </p:spPr>
        <p:txBody>
          <a:bodyPr vert="horz" wrap="square" lIns="0" tIns="0" rIns="0" bIns="0" rtlCol="0">
            <a:spAutoFit/>
          </a:bodyPr>
          <a:lstStyle>
            <a:lvl1pPr lvl="0" indent="0" defTabSz="895350" fontAlgn="base">
              <a:spcBef>
                <a:spcPct val="0"/>
              </a:spcBef>
              <a:spcAft>
                <a:spcPct val="0"/>
              </a:spcAft>
              <a:buClr>
                <a:srgbClr val="4379AC"/>
              </a:buClr>
              <a:buSzPct val="100000"/>
              <a:defRPr sz="1400" baseline="0"/>
            </a:lvl1pPr>
            <a:lvl2pPr marL="193675" lvl="1" indent="-192088" defTabSz="895350" fontAlgn="base">
              <a:spcBef>
                <a:spcPct val="0"/>
              </a:spcBef>
              <a:spcAft>
                <a:spcPct val="0"/>
              </a:spcAft>
              <a:buClr>
                <a:schemeClr val="tx2"/>
              </a:buClr>
              <a:buSzPct val="125000"/>
              <a:buFont typeface="Arial" charset="0"/>
              <a:buChar char="▪"/>
              <a:defRPr sz="1400" baseline="0"/>
            </a:lvl2pPr>
            <a:lvl3pPr marL="457200" lvl="2" indent="-261938" defTabSz="895350" fontAlgn="base">
              <a:spcBef>
                <a:spcPct val="0"/>
              </a:spcBef>
              <a:spcAft>
                <a:spcPct val="0"/>
              </a:spcAft>
              <a:buClr>
                <a:schemeClr val="tx2"/>
              </a:buClr>
              <a:buSzPct val="120000"/>
              <a:buFont typeface="Arial" charset="0"/>
              <a:buChar char="–"/>
              <a:defRPr sz="1400" baseline="0"/>
            </a:lvl3pPr>
            <a:lvl4pPr marL="614363" lvl="3" indent="-155575" defTabSz="895350" fontAlgn="base">
              <a:spcBef>
                <a:spcPct val="0"/>
              </a:spcBef>
              <a:spcAft>
                <a:spcPct val="0"/>
              </a:spcAft>
              <a:buClr>
                <a:schemeClr val="tx2"/>
              </a:buClr>
              <a:buSzPct val="120000"/>
              <a:buFont typeface="Arial" charset="0"/>
              <a:buChar char="▫"/>
              <a:defRPr sz="1400" baseline="0"/>
            </a:lvl4pPr>
            <a:lvl5pPr marL="749808" lvl="4" indent="-130175" defTabSz="895350" fontAlgn="base">
              <a:spcBef>
                <a:spcPct val="0"/>
              </a:spcBef>
              <a:spcAft>
                <a:spcPct val="0"/>
              </a:spcAft>
              <a:buClr>
                <a:schemeClr val="tx2"/>
              </a:buClr>
              <a:buSzPct val="89000"/>
              <a:buFont typeface="Arial" charset="0"/>
              <a:buChar char="-"/>
              <a:defRPr sz="1400" baseline="0"/>
            </a:lvl5pPr>
            <a:lvl6pPr marL="749808" indent="-130175" defTabSz="895350" fontAlgn="base">
              <a:spcBef>
                <a:spcPct val="0"/>
              </a:spcBef>
              <a:spcAft>
                <a:spcPct val="0"/>
              </a:spcAft>
              <a:buClr>
                <a:schemeClr val="tx2"/>
              </a:buClr>
              <a:buSzPct val="89000"/>
              <a:buFont typeface="Arial" charset="0"/>
              <a:buChar char="-"/>
              <a:defRPr sz="1600" baseline="0"/>
            </a:lvl6pPr>
            <a:lvl7pPr marL="749808" indent="-130175" defTabSz="895350" fontAlgn="base">
              <a:spcBef>
                <a:spcPct val="0"/>
              </a:spcBef>
              <a:spcAft>
                <a:spcPct val="0"/>
              </a:spcAft>
              <a:buClr>
                <a:schemeClr val="tx2"/>
              </a:buClr>
              <a:buSzPct val="89000"/>
              <a:buFont typeface="Arial" charset="0"/>
              <a:buChar char="-"/>
              <a:defRPr sz="1600" baseline="0"/>
            </a:lvl7pPr>
            <a:lvl8pPr marL="749808" indent="-130175" defTabSz="895350" fontAlgn="base">
              <a:spcBef>
                <a:spcPct val="0"/>
              </a:spcBef>
              <a:spcAft>
                <a:spcPct val="0"/>
              </a:spcAft>
              <a:buClr>
                <a:schemeClr val="tx2"/>
              </a:buClr>
              <a:buSzPct val="89000"/>
              <a:buFont typeface="Arial" charset="0"/>
              <a:buChar char="-"/>
              <a:defRPr sz="1600" baseline="0"/>
            </a:lvl8pPr>
            <a:lvl9pPr marL="749808" indent="-130175" defTabSz="895350" fontAlgn="base">
              <a:spcBef>
                <a:spcPct val="0"/>
              </a:spcBef>
              <a:spcAft>
                <a:spcPct val="0"/>
              </a:spcAft>
              <a:buClr>
                <a:schemeClr val="tx2"/>
              </a:buClr>
              <a:buSzPct val="89000"/>
              <a:buFont typeface="Arial" charset="0"/>
              <a:buChar char="-"/>
              <a:defRPr sz="1600" baseline="0"/>
            </a:lvl9pPr>
          </a:lstStyle>
          <a:p>
            <a:pPr>
              <a:lnSpc>
                <a:spcPct val="120000"/>
              </a:lnSpc>
              <a:spcBef>
                <a:spcPct val="100000"/>
              </a:spcBef>
              <a:spcAft>
                <a:spcPts val="0"/>
              </a:spcAft>
              <a:buSzPct val="120000"/>
            </a:pPr>
            <a:r>
              <a:rPr lang="en-US" i="1" dirty="0">
                <a:solidFill>
                  <a:schemeClr val="accent6"/>
                </a:solidFill>
                <a:latin typeface="+mn-lt"/>
              </a:rPr>
              <a:t>This guide will be used to manage time effectively and ensure coverage of certain topics of conversation. Participants should freely discuss topics presented by the moderator rather than follow the question/answer cadence of an interview. Due to time restrictions, it is possible that not every question will be asked, and it is the moderator’s responsibility to decide when to transition to a new topic. Additionally, the moderator will adapt questions, based on the composition of each group and the group’s prior responses. </a:t>
            </a:r>
          </a:p>
        </p:txBody>
      </p:sp>
      <p:sp>
        <p:nvSpPr>
          <p:cNvPr id="13" name="1. On-page tracker">
            <a:extLst>
              <a:ext uri="{FF2B5EF4-FFF2-40B4-BE49-F238E27FC236}">
                <a16:creationId xmlns:a16="http://schemas.microsoft.com/office/drawing/2014/main" id="{3ADBC981-A718-4A24-BEC4-DB2AF559B7CF}"/>
              </a:ext>
            </a:extLst>
          </p:cNvPr>
          <p:cNvSpPr>
            <a:spLocks noChangeArrowheads="1"/>
          </p:cNvSpPr>
          <p:nvPr/>
        </p:nvSpPr>
        <p:spPr bwMode="auto">
          <a:xfrm>
            <a:off x="119063" y="75764"/>
            <a:ext cx="1699183"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sz="900" cap="none" baseline="0">
                <a:solidFill>
                  <a:schemeClr val="bg1">
                    <a:lumMod val="65000"/>
                  </a:schemeClr>
                </a:solidFill>
                <a:latin typeface="+mn-lt"/>
                <a:ea typeface="+mn-ea"/>
              </a:rPr>
              <a:t>PATIENT ADVOCACY GROUPS</a:t>
            </a:r>
            <a:endParaRPr lang="en-US" sz="900" cap="none" baseline="0" dirty="0">
              <a:solidFill>
                <a:schemeClr val="bg1">
                  <a:lumMod val="65000"/>
                </a:schemeClr>
              </a:solidFill>
              <a:latin typeface="+mn-lt"/>
              <a:ea typeface="+mn-ea"/>
            </a:endParaRPr>
          </a:p>
        </p:txBody>
      </p:sp>
      <p:sp>
        <p:nvSpPr>
          <p:cNvPr id="9" name="Rectangle 8">
            <a:extLst>
              <a:ext uri="{FF2B5EF4-FFF2-40B4-BE49-F238E27FC236}">
                <a16:creationId xmlns:a16="http://schemas.microsoft.com/office/drawing/2014/main" id="{A29CB987-6F7F-4ED2-90A7-FC91E2CFD41C}"/>
              </a:ext>
            </a:extLst>
          </p:cNvPr>
          <p:cNvSpPr/>
          <p:nvPr/>
        </p:nvSpPr>
        <p:spPr>
          <a:xfrm>
            <a:off x="7501813" y="6344816"/>
            <a:ext cx="979714" cy="357997"/>
          </a:xfrm>
          <a:prstGeom prst="rect">
            <a:avLst/>
          </a:prstGeom>
          <a:solidFill>
            <a:schemeClr val="bg1"/>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bg1"/>
              </a:solidFill>
            </a:endParaRPr>
          </a:p>
        </p:txBody>
      </p:sp>
    </p:spTree>
    <p:extLst>
      <p:ext uri="{BB962C8B-B14F-4D97-AF65-F5344CB8AC3E}">
        <p14:creationId xmlns:p14="http://schemas.microsoft.com/office/powerpoint/2010/main" val="875480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0533" name="think-cell Slide" r:id="rId6" imgW="395" imgH="394" progId="TCLayout.ActiveDocument.1">
                  <p:embed/>
                </p:oleObj>
              </mc:Choice>
              <mc:Fallback>
                <p:oleObj name="think-cell Slide" r:id="rId6" imgW="395" imgH="394" progId="TCLayout.ActiveDocument.1">
                  <p:embed/>
                  <p:pic>
                    <p:nvPicPr>
                      <p:cNvPr id="7" name="Object 6"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38" name="Rectangle 37"/>
          <p:cNvSpPr>
            <a:spLocks/>
          </p:cNvSpPr>
          <p:nvPr/>
        </p:nvSpPr>
        <p:spPr>
          <a:xfrm>
            <a:off x="161729" y="845805"/>
            <a:ext cx="8533205" cy="5276699"/>
          </a:xfrm>
          <a:prstGeom prst="rect">
            <a:avLst/>
          </a:prstGeom>
          <a:solidFill>
            <a:schemeClr val="bg1"/>
          </a:solidFill>
          <a:ln w="19050">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err="1">
              <a:solidFill>
                <a:schemeClr val="bg1"/>
              </a:solidFill>
            </a:endParaRPr>
          </a:p>
        </p:txBody>
      </p:sp>
      <p:sp>
        <p:nvSpPr>
          <p:cNvPr id="3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marL="398780"/>
            <a:r>
              <a:rPr lang="en-US" dirty="0"/>
              <a:t>Welcome and moderator introduction</a:t>
            </a:r>
          </a:p>
        </p:txBody>
      </p:sp>
      <p:sp>
        <p:nvSpPr>
          <p:cNvPr id="47" name="Marvintitletrackercircle"/>
          <p:cNvSpPr/>
          <p:nvPr>
            <p:custDataLst>
              <p:tags r:id="rId3"/>
            </p:custDataLst>
          </p:nvPr>
        </p:nvSpPr>
        <p:spPr>
          <a:xfrm>
            <a:off x="119063" y="271463"/>
            <a:ext cx="339816" cy="339816"/>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en-US" sz="2200" dirty="0">
                <a:solidFill>
                  <a:schemeClr val="bg1"/>
                </a:solidFill>
                <a:latin typeface="+mj-lt"/>
              </a:rPr>
              <a:t>A</a:t>
            </a:r>
          </a:p>
        </p:txBody>
      </p:sp>
      <p:sp>
        <p:nvSpPr>
          <p:cNvPr id="39" name="Rectangle 38"/>
          <p:cNvSpPr>
            <a:spLocks/>
          </p:cNvSpPr>
          <p:nvPr/>
        </p:nvSpPr>
        <p:spPr>
          <a:xfrm>
            <a:off x="253475" y="961439"/>
            <a:ext cx="1208065" cy="4994088"/>
          </a:xfrm>
          <a:prstGeom prst="rect">
            <a:avLst/>
          </a:prstGeom>
          <a:solidFill>
            <a:schemeClr val="accent4"/>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Moderator introduction script</a:t>
            </a:r>
          </a:p>
        </p:txBody>
      </p:sp>
      <p:sp>
        <p:nvSpPr>
          <p:cNvPr id="29" name="TextBox 28"/>
          <p:cNvSpPr txBox="1">
            <a:spLocks/>
          </p:cNvSpPr>
          <p:nvPr/>
        </p:nvSpPr>
        <p:spPr>
          <a:xfrm>
            <a:off x="1528998" y="961441"/>
            <a:ext cx="7074188" cy="5060681"/>
          </a:xfrm>
          <a:prstGeom prst="rect">
            <a:avLst/>
          </a:prstGeom>
        </p:spPr>
        <p:txBody>
          <a:bodyPr vert="horz" wrap="square" lIns="0" tIns="0" rIns="0" bIns="0" rtlCol="0">
            <a:spAutoFit/>
          </a:bodyPr>
          <a:lstStyle>
            <a:lvl1pPr lvl="0" indent="0" defTabSz="895350" fontAlgn="base">
              <a:spcBef>
                <a:spcPct val="0"/>
              </a:spcBef>
              <a:spcAft>
                <a:spcPct val="0"/>
              </a:spcAft>
              <a:buClr>
                <a:srgbClr val="4379AC"/>
              </a:buClr>
              <a:buSzPct val="100000"/>
              <a:defRPr sz="1400" baseline="0"/>
            </a:lvl1pPr>
            <a:lvl2pPr marL="193675" lvl="1" indent="-192088" defTabSz="895350" fontAlgn="base">
              <a:spcBef>
                <a:spcPct val="0"/>
              </a:spcBef>
              <a:spcAft>
                <a:spcPct val="0"/>
              </a:spcAft>
              <a:buClr>
                <a:schemeClr val="tx2"/>
              </a:buClr>
              <a:buSzPct val="125000"/>
              <a:buFont typeface="Arial" charset="0"/>
              <a:buChar char="▪"/>
              <a:defRPr sz="1400" baseline="0"/>
            </a:lvl2pPr>
            <a:lvl3pPr marL="457200" lvl="2" indent="-261938" defTabSz="895350" fontAlgn="base">
              <a:spcBef>
                <a:spcPct val="0"/>
              </a:spcBef>
              <a:spcAft>
                <a:spcPct val="0"/>
              </a:spcAft>
              <a:buClr>
                <a:schemeClr val="tx2"/>
              </a:buClr>
              <a:buSzPct val="120000"/>
              <a:buFont typeface="Arial" charset="0"/>
              <a:buChar char="–"/>
              <a:defRPr sz="1400" baseline="0"/>
            </a:lvl3pPr>
            <a:lvl4pPr marL="614363" lvl="3" indent="-155575" defTabSz="895350" fontAlgn="base">
              <a:spcBef>
                <a:spcPct val="0"/>
              </a:spcBef>
              <a:spcAft>
                <a:spcPct val="0"/>
              </a:spcAft>
              <a:buClr>
                <a:schemeClr val="tx2"/>
              </a:buClr>
              <a:buSzPct val="120000"/>
              <a:buFont typeface="Arial" charset="0"/>
              <a:buChar char="▫"/>
              <a:defRPr sz="1400" baseline="0"/>
            </a:lvl4pPr>
            <a:lvl5pPr marL="749808" lvl="4" indent="-130175" defTabSz="895350" fontAlgn="base">
              <a:spcBef>
                <a:spcPct val="0"/>
              </a:spcBef>
              <a:spcAft>
                <a:spcPct val="0"/>
              </a:spcAft>
              <a:buClr>
                <a:schemeClr val="tx2"/>
              </a:buClr>
              <a:buSzPct val="89000"/>
              <a:buFont typeface="Arial" charset="0"/>
              <a:buChar char="-"/>
              <a:defRPr sz="1400" baseline="0"/>
            </a:lvl5pPr>
            <a:lvl6pPr marL="749808" indent="-130175" defTabSz="895350" fontAlgn="base">
              <a:spcBef>
                <a:spcPct val="0"/>
              </a:spcBef>
              <a:spcAft>
                <a:spcPct val="0"/>
              </a:spcAft>
              <a:buClr>
                <a:schemeClr val="tx2"/>
              </a:buClr>
              <a:buSzPct val="89000"/>
              <a:buFont typeface="Arial" charset="0"/>
              <a:buChar char="-"/>
              <a:defRPr sz="1600" baseline="0"/>
            </a:lvl6pPr>
            <a:lvl7pPr marL="749808" indent="-130175" defTabSz="895350" fontAlgn="base">
              <a:spcBef>
                <a:spcPct val="0"/>
              </a:spcBef>
              <a:spcAft>
                <a:spcPct val="0"/>
              </a:spcAft>
              <a:buClr>
                <a:schemeClr val="tx2"/>
              </a:buClr>
              <a:buSzPct val="89000"/>
              <a:buFont typeface="Arial" charset="0"/>
              <a:buChar char="-"/>
              <a:defRPr sz="1600" baseline="0"/>
            </a:lvl7pPr>
            <a:lvl8pPr marL="749808" indent="-130175" defTabSz="895350" fontAlgn="base">
              <a:spcBef>
                <a:spcPct val="0"/>
              </a:spcBef>
              <a:spcAft>
                <a:spcPct val="0"/>
              </a:spcAft>
              <a:buClr>
                <a:schemeClr val="tx2"/>
              </a:buClr>
              <a:buSzPct val="89000"/>
              <a:buFont typeface="Arial" charset="0"/>
              <a:buChar char="-"/>
              <a:defRPr sz="1600" baseline="0"/>
            </a:lvl8pPr>
            <a:lvl9pPr marL="749808" indent="-130175" defTabSz="895350" fontAlgn="base">
              <a:spcBef>
                <a:spcPct val="0"/>
              </a:spcBef>
              <a:spcAft>
                <a:spcPct val="0"/>
              </a:spcAft>
              <a:buClr>
                <a:schemeClr val="tx2"/>
              </a:buClr>
              <a:buSzPct val="89000"/>
              <a:buFont typeface="Arial" charset="0"/>
              <a:buChar char="-"/>
              <a:defRPr sz="1600" baseline="0"/>
            </a:lvl9pPr>
          </a:lstStyle>
          <a:p>
            <a:pPr>
              <a:lnSpc>
                <a:spcPct val="120000"/>
              </a:lnSpc>
              <a:spcBef>
                <a:spcPct val="50000"/>
              </a:spcBef>
              <a:buSzPct val="120000"/>
            </a:pPr>
            <a:r>
              <a:rPr lang="en-US" dirty="0">
                <a:solidFill>
                  <a:srgbClr val="000000"/>
                </a:solidFill>
                <a:latin typeface="+mn-lt"/>
              </a:rPr>
              <a:t>Hi, my name is </a:t>
            </a:r>
            <a:r>
              <a:rPr lang="en-US" dirty="0">
                <a:solidFill>
                  <a:schemeClr val="accent6"/>
                </a:solidFill>
                <a:latin typeface="+mn-lt"/>
              </a:rPr>
              <a:t>[fill in name]</a:t>
            </a:r>
            <a:r>
              <a:rPr lang="en-US" dirty="0">
                <a:latin typeface="+mn-lt"/>
              </a:rPr>
              <a:t>,</a:t>
            </a:r>
            <a:r>
              <a:rPr lang="en-US" dirty="0">
                <a:solidFill>
                  <a:schemeClr val="accent6"/>
                </a:solidFill>
                <a:latin typeface="+mn-lt"/>
              </a:rPr>
              <a:t> </a:t>
            </a:r>
            <a:r>
              <a:rPr lang="en-US" dirty="0">
                <a:solidFill>
                  <a:srgbClr val="000000"/>
                </a:solidFill>
                <a:latin typeface="+mn-lt"/>
              </a:rPr>
              <a:t>and I will be leading our discussion today about a structured protocol and reporting template with design visualization.</a:t>
            </a:r>
          </a:p>
          <a:p>
            <a:pPr>
              <a:lnSpc>
                <a:spcPct val="120000"/>
              </a:lnSpc>
              <a:spcBef>
                <a:spcPct val="50000"/>
              </a:spcBef>
              <a:buSzPct val="120000"/>
            </a:pPr>
            <a:r>
              <a:rPr lang="en-US" dirty="0">
                <a:solidFill>
                  <a:srgbClr val="000000"/>
                </a:solidFill>
                <a:latin typeface="+mn-lt"/>
              </a:rPr>
              <a:t>I’d like to start by thanking each of you for your participation in this session, which will last 90 minutes. The input from this session will be reported back to FDA in aggregate to help revise and improve the template, but all responses will </a:t>
            </a:r>
            <a:r>
              <a:rPr lang="en-US" dirty="0">
                <a:solidFill>
                  <a:srgbClr val="000000"/>
                </a:solidFill>
                <a:latin typeface="+mj-lt"/>
              </a:rPr>
              <a:t>be anonymized. This session will not be recorded in any form, but I will take notes, as will </a:t>
            </a:r>
            <a:r>
              <a:rPr lang="en-US" dirty="0">
                <a:solidFill>
                  <a:schemeClr val="accent6"/>
                </a:solidFill>
                <a:latin typeface="+mj-lt"/>
              </a:rPr>
              <a:t>[fill in name] </a:t>
            </a:r>
            <a:r>
              <a:rPr lang="en-US" dirty="0">
                <a:latin typeface="+mj-lt"/>
              </a:rPr>
              <a:t>in the back of the room.</a:t>
            </a:r>
            <a:endParaRPr lang="en-US" dirty="0">
              <a:solidFill>
                <a:srgbClr val="000000"/>
              </a:solidFill>
              <a:latin typeface="+mj-lt"/>
            </a:endParaRPr>
          </a:p>
          <a:p>
            <a:pPr>
              <a:lnSpc>
                <a:spcPct val="120000"/>
              </a:lnSpc>
              <a:spcBef>
                <a:spcPct val="50000"/>
              </a:spcBef>
              <a:buSzPct val="120000"/>
            </a:pPr>
            <a:r>
              <a:rPr lang="en-US" dirty="0">
                <a:solidFill>
                  <a:srgbClr val="000000"/>
                </a:solidFill>
                <a:latin typeface="+mj-lt"/>
              </a:rPr>
              <a:t>Each of you represents a key stakeholder group with strong experience with database studies. During this session, I will bring up a few topics </a:t>
            </a:r>
            <a:r>
              <a:rPr lang="en-US" dirty="0">
                <a:solidFill>
                  <a:srgbClr val="000000"/>
                </a:solidFill>
                <a:latin typeface="+mn-lt"/>
              </a:rPr>
              <a:t>and allow time for open discussion. There are no right or wrong answers, and I would encourage everyone to share their honest opinions.</a:t>
            </a:r>
          </a:p>
          <a:p>
            <a:pPr>
              <a:lnSpc>
                <a:spcPct val="120000"/>
              </a:lnSpc>
              <a:spcBef>
                <a:spcPct val="50000"/>
              </a:spcBef>
              <a:buSzPct val="120000"/>
            </a:pPr>
            <a:r>
              <a:rPr lang="en-US" dirty="0">
                <a:solidFill>
                  <a:srgbClr val="000000"/>
                </a:solidFill>
                <a:latin typeface="+mn-lt"/>
              </a:rPr>
              <a:t>To start the conversation, I’ll give everyone a chance to introduce themselves. Then, we’ll transition to discussing potential challenges of using a template and suggestions for improvement. At the end, I’ll leave time for general feedback not covered earlier in the session.</a:t>
            </a:r>
          </a:p>
          <a:p>
            <a:pPr>
              <a:lnSpc>
                <a:spcPct val="120000"/>
              </a:lnSpc>
              <a:spcBef>
                <a:spcPct val="50000"/>
              </a:spcBef>
              <a:buSzPct val="120000"/>
            </a:pPr>
            <a:r>
              <a:rPr lang="en-US" dirty="0">
                <a:solidFill>
                  <a:srgbClr val="000000"/>
                </a:solidFill>
                <a:latin typeface="+mn-lt"/>
              </a:rPr>
              <a:t>As moderator, I will actively manage the time and make sure that we cover all of our desired topics. This means that I may have to stop an on-going discussion in order to move to a new topic.</a:t>
            </a:r>
          </a:p>
        </p:txBody>
      </p:sp>
      <p:sp>
        <p:nvSpPr>
          <p:cNvPr id="8" name="Rectangle 7">
            <a:extLst>
              <a:ext uri="{FF2B5EF4-FFF2-40B4-BE49-F238E27FC236}">
                <a16:creationId xmlns:a16="http://schemas.microsoft.com/office/drawing/2014/main" id="{BEB4B6E0-2DAA-46C7-A1C9-4D522E7C8093}"/>
              </a:ext>
            </a:extLst>
          </p:cNvPr>
          <p:cNvSpPr/>
          <p:nvPr/>
        </p:nvSpPr>
        <p:spPr>
          <a:xfrm>
            <a:off x="7501813" y="6344816"/>
            <a:ext cx="979714" cy="357997"/>
          </a:xfrm>
          <a:prstGeom prst="rect">
            <a:avLst/>
          </a:prstGeom>
          <a:solidFill>
            <a:schemeClr val="bg1"/>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bg1"/>
              </a:solidFill>
            </a:endParaRPr>
          </a:p>
        </p:txBody>
      </p:sp>
    </p:spTree>
    <p:extLst>
      <p:ext uri="{BB962C8B-B14F-4D97-AF65-F5344CB8AC3E}">
        <p14:creationId xmlns:p14="http://schemas.microsoft.com/office/powerpoint/2010/main" val="3870172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4468" name="think-cell Slide" r:id="rId7" imgW="395" imgH="394" progId="TCLayout.ActiveDocument.1">
                  <p:embed/>
                </p:oleObj>
              </mc:Choice>
              <mc:Fallback>
                <p:oleObj name="think-cell Slide" r:id="rId7" imgW="395" imgH="394" progId="TCLayout.ActiveDocument.1">
                  <p:embed/>
                  <p:pic>
                    <p:nvPicPr>
                      <p:cNvPr id="7" name="Object 6" hidden="1"/>
                      <p:cNvPicPr/>
                      <p:nvPr/>
                    </p:nvPicPr>
                    <p:blipFill>
                      <a:blip r:embed="rId8"/>
                      <a:stretch>
                        <a:fillRect/>
                      </a:stretch>
                    </p:blipFill>
                    <p:spPr>
                      <a:xfrm>
                        <a:off x="1588" y="1588"/>
                        <a:ext cx="1587" cy="1587"/>
                      </a:xfrm>
                      <a:prstGeom prst="rect">
                        <a:avLst/>
                      </a:prstGeom>
                    </p:spPr>
                  </p:pic>
                </p:oleObj>
              </mc:Fallback>
            </mc:AlternateContent>
          </a:graphicData>
        </a:graphic>
      </p:graphicFrame>
      <p:sp>
        <p:nvSpPr>
          <p:cNvPr id="38" name="Rectangle 37"/>
          <p:cNvSpPr>
            <a:spLocks/>
          </p:cNvSpPr>
          <p:nvPr/>
        </p:nvSpPr>
        <p:spPr>
          <a:xfrm>
            <a:off x="161729" y="845806"/>
            <a:ext cx="8533205" cy="5366151"/>
          </a:xfrm>
          <a:prstGeom prst="rect">
            <a:avLst/>
          </a:prstGeom>
          <a:solidFill>
            <a:schemeClr val="bg1"/>
          </a:solidFill>
          <a:ln w="19050">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err="1">
              <a:solidFill>
                <a:schemeClr val="bg1"/>
              </a:solidFill>
            </a:endParaRPr>
          </a:p>
        </p:txBody>
      </p:sp>
      <p:sp>
        <p:nvSpPr>
          <p:cNvPr id="3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marL="398780"/>
            <a:r>
              <a:rPr lang="en-US" dirty="0"/>
              <a:t>Participant introduction</a:t>
            </a:r>
          </a:p>
        </p:txBody>
      </p:sp>
      <p:sp>
        <p:nvSpPr>
          <p:cNvPr id="47" name="Marvintitletrackercircle"/>
          <p:cNvSpPr/>
          <p:nvPr>
            <p:custDataLst>
              <p:tags r:id="rId3"/>
            </p:custDataLst>
          </p:nvPr>
        </p:nvSpPr>
        <p:spPr>
          <a:xfrm>
            <a:off x="119063" y="271463"/>
            <a:ext cx="339816" cy="339816"/>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en-US" sz="2200" dirty="0">
                <a:solidFill>
                  <a:schemeClr val="bg1"/>
                </a:solidFill>
                <a:latin typeface="+mj-lt"/>
              </a:rPr>
              <a:t>B</a:t>
            </a:r>
          </a:p>
        </p:txBody>
      </p:sp>
      <p:cxnSp>
        <p:nvCxnSpPr>
          <p:cNvPr id="42" name="DividerH Connector"/>
          <p:cNvCxnSpPr>
            <a:cxnSpLocks/>
          </p:cNvCxnSpPr>
          <p:nvPr>
            <p:custDataLst>
              <p:tags r:id="rId4"/>
            </p:custDataLst>
          </p:nvPr>
        </p:nvCxnSpPr>
        <p:spPr>
          <a:xfrm>
            <a:off x="1479434" y="1857123"/>
            <a:ext cx="7074187"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43" name="TextBox 42"/>
          <p:cNvSpPr txBox="1">
            <a:spLocks/>
          </p:cNvSpPr>
          <p:nvPr/>
        </p:nvSpPr>
        <p:spPr>
          <a:xfrm>
            <a:off x="1528998" y="937098"/>
            <a:ext cx="7074188" cy="646331"/>
          </a:xfrm>
          <a:prstGeom prst="rect">
            <a:avLst/>
          </a:prstGeom>
        </p:spPr>
        <p:txBody>
          <a:bodyPr vert="horz" wrap="square" lIns="0" tIns="0" rIns="0" bIns="0" rtlCol="0">
            <a:spAutoFit/>
          </a:bodyPr>
          <a:lstStyle>
            <a:lvl1pPr lvl="0" indent="0" defTabSz="895350" fontAlgn="base">
              <a:spcBef>
                <a:spcPct val="0"/>
              </a:spcBef>
              <a:spcAft>
                <a:spcPct val="0"/>
              </a:spcAft>
              <a:buClr>
                <a:srgbClr val="4379AC"/>
              </a:buClr>
              <a:buSzPct val="100000"/>
              <a:defRPr sz="1400" baseline="0"/>
            </a:lvl1pPr>
            <a:lvl2pPr marL="193675" lvl="1" indent="-192088" defTabSz="895350" fontAlgn="base">
              <a:spcBef>
                <a:spcPct val="0"/>
              </a:spcBef>
              <a:spcAft>
                <a:spcPct val="0"/>
              </a:spcAft>
              <a:buClr>
                <a:schemeClr val="tx2"/>
              </a:buClr>
              <a:buSzPct val="125000"/>
              <a:buFont typeface="Arial" charset="0"/>
              <a:buChar char="▪"/>
              <a:defRPr sz="1400" baseline="0"/>
            </a:lvl2pPr>
            <a:lvl3pPr marL="457200" lvl="2" indent="-261938" defTabSz="895350" fontAlgn="base">
              <a:spcBef>
                <a:spcPct val="0"/>
              </a:spcBef>
              <a:spcAft>
                <a:spcPct val="0"/>
              </a:spcAft>
              <a:buClr>
                <a:schemeClr val="tx2"/>
              </a:buClr>
              <a:buSzPct val="120000"/>
              <a:buFont typeface="Arial" charset="0"/>
              <a:buChar char="–"/>
              <a:defRPr sz="1400" baseline="0"/>
            </a:lvl3pPr>
            <a:lvl4pPr marL="614363" lvl="3" indent="-155575" defTabSz="895350" fontAlgn="base">
              <a:spcBef>
                <a:spcPct val="0"/>
              </a:spcBef>
              <a:spcAft>
                <a:spcPct val="0"/>
              </a:spcAft>
              <a:buClr>
                <a:schemeClr val="tx2"/>
              </a:buClr>
              <a:buSzPct val="120000"/>
              <a:buFont typeface="Arial" charset="0"/>
              <a:buChar char="▫"/>
              <a:defRPr sz="1400" baseline="0"/>
            </a:lvl4pPr>
            <a:lvl5pPr marL="749808" lvl="4" indent="-130175" defTabSz="895350" fontAlgn="base">
              <a:spcBef>
                <a:spcPct val="0"/>
              </a:spcBef>
              <a:spcAft>
                <a:spcPct val="0"/>
              </a:spcAft>
              <a:buClr>
                <a:schemeClr val="tx2"/>
              </a:buClr>
              <a:buSzPct val="89000"/>
              <a:buFont typeface="Arial" charset="0"/>
              <a:buChar char="-"/>
              <a:defRPr sz="1400" baseline="0"/>
            </a:lvl5pPr>
            <a:lvl6pPr marL="749808" indent="-130175" defTabSz="895350" fontAlgn="base">
              <a:spcBef>
                <a:spcPct val="0"/>
              </a:spcBef>
              <a:spcAft>
                <a:spcPct val="0"/>
              </a:spcAft>
              <a:buClr>
                <a:schemeClr val="tx2"/>
              </a:buClr>
              <a:buSzPct val="89000"/>
              <a:buFont typeface="Arial" charset="0"/>
              <a:buChar char="-"/>
              <a:defRPr sz="1600" baseline="0"/>
            </a:lvl6pPr>
            <a:lvl7pPr marL="749808" indent="-130175" defTabSz="895350" fontAlgn="base">
              <a:spcBef>
                <a:spcPct val="0"/>
              </a:spcBef>
              <a:spcAft>
                <a:spcPct val="0"/>
              </a:spcAft>
              <a:buClr>
                <a:schemeClr val="tx2"/>
              </a:buClr>
              <a:buSzPct val="89000"/>
              <a:buFont typeface="Arial" charset="0"/>
              <a:buChar char="-"/>
              <a:defRPr sz="1600" baseline="0"/>
            </a:lvl7pPr>
            <a:lvl8pPr marL="749808" indent="-130175" defTabSz="895350" fontAlgn="base">
              <a:spcBef>
                <a:spcPct val="0"/>
              </a:spcBef>
              <a:spcAft>
                <a:spcPct val="0"/>
              </a:spcAft>
              <a:buClr>
                <a:schemeClr val="tx2"/>
              </a:buClr>
              <a:buSzPct val="89000"/>
              <a:buFont typeface="Arial" charset="0"/>
              <a:buChar char="-"/>
              <a:defRPr sz="1600" baseline="0"/>
            </a:lvl8pPr>
            <a:lvl9pPr marL="749808" indent="-130175" defTabSz="895350" fontAlgn="base">
              <a:spcBef>
                <a:spcPct val="0"/>
              </a:spcBef>
              <a:spcAft>
                <a:spcPct val="0"/>
              </a:spcAft>
              <a:buClr>
                <a:schemeClr val="tx2"/>
              </a:buClr>
              <a:buSzPct val="89000"/>
              <a:buFont typeface="Arial" charset="0"/>
              <a:buChar char="-"/>
              <a:defRPr sz="1600" baseline="0"/>
            </a:lvl9pPr>
          </a:lstStyle>
          <a:p>
            <a:pPr>
              <a:buSzPct val="120000"/>
            </a:pPr>
            <a:r>
              <a:rPr lang="en-US" dirty="0">
                <a:solidFill>
                  <a:srgbClr val="000000"/>
                </a:solidFill>
                <a:latin typeface="+mn-lt"/>
              </a:rPr>
              <a:t>To begin with, can everyone please say their name and the organization they come from</a:t>
            </a:r>
            <a:r>
              <a:rPr lang="en-US" dirty="0">
                <a:solidFill>
                  <a:srgbClr val="000000"/>
                </a:solidFill>
                <a:latin typeface="+mj-lt"/>
              </a:rPr>
              <a:t>? </a:t>
            </a:r>
            <a:r>
              <a:rPr lang="en-US" i="1" dirty="0">
                <a:solidFill>
                  <a:schemeClr val="accent6"/>
                </a:solidFill>
                <a:latin typeface="+mj-lt"/>
              </a:rPr>
              <a:t>Wait </a:t>
            </a:r>
            <a:r>
              <a:rPr lang="en-US" i="1" dirty="0">
                <a:solidFill>
                  <a:schemeClr val="accent6"/>
                </a:solidFill>
                <a:latin typeface="+mn-lt"/>
              </a:rPr>
              <a:t>for everyone to introduce themselves. Allow no more than one minute per participant.</a:t>
            </a:r>
          </a:p>
          <a:p>
            <a:pPr>
              <a:buSzPct val="120000"/>
            </a:pPr>
            <a:r>
              <a:rPr lang="en-US" dirty="0">
                <a:solidFill>
                  <a:srgbClr val="000000"/>
                </a:solidFill>
                <a:latin typeface="Arial"/>
              </a:rPr>
              <a:t>Thank you for those introductions.</a:t>
            </a:r>
            <a:r>
              <a:rPr lang="en-US" sz="1200" i="1" dirty="0">
                <a:solidFill>
                  <a:schemeClr val="accent6"/>
                </a:solidFill>
                <a:latin typeface="+mn-lt"/>
              </a:rPr>
              <a:t> </a:t>
            </a:r>
          </a:p>
        </p:txBody>
      </p:sp>
      <p:sp>
        <p:nvSpPr>
          <p:cNvPr id="44" name="Rectangle 43"/>
          <p:cNvSpPr>
            <a:spLocks/>
          </p:cNvSpPr>
          <p:nvPr/>
        </p:nvSpPr>
        <p:spPr>
          <a:xfrm>
            <a:off x="253475" y="937099"/>
            <a:ext cx="1208065" cy="861773"/>
          </a:xfrm>
          <a:prstGeom prst="rect">
            <a:avLst/>
          </a:prstGeom>
          <a:solidFill>
            <a:schemeClr val="accent4"/>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Participant introduction script</a:t>
            </a:r>
          </a:p>
        </p:txBody>
      </p:sp>
      <p:sp>
        <p:nvSpPr>
          <p:cNvPr id="9" name="Rectangle 8">
            <a:extLst>
              <a:ext uri="{FF2B5EF4-FFF2-40B4-BE49-F238E27FC236}">
                <a16:creationId xmlns:a16="http://schemas.microsoft.com/office/drawing/2014/main" id="{A70CD5E4-48BA-469C-A67F-9CB9A614EB5E}"/>
              </a:ext>
            </a:extLst>
          </p:cNvPr>
          <p:cNvSpPr/>
          <p:nvPr/>
        </p:nvSpPr>
        <p:spPr>
          <a:xfrm>
            <a:off x="7501813" y="6344816"/>
            <a:ext cx="979714" cy="357997"/>
          </a:xfrm>
          <a:prstGeom prst="rect">
            <a:avLst/>
          </a:prstGeom>
          <a:solidFill>
            <a:schemeClr val="bg1"/>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bg1"/>
              </a:solidFill>
            </a:endParaRPr>
          </a:p>
        </p:txBody>
      </p:sp>
    </p:spTree>
    <p:extLst>
      <p:ext uri="{BB962C8B-B14F-4D97-AF65-F5344CB8AC3E}">
        <p14:creationId xmlns:p14="http://schemas.microsoft.com/office/powerpoint/2010/main" val="2811114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311044601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8282" name="think-cell Slide" r:id="rId6" imgW="395" imgH="394" progId="TCLayout.ActiveDocument.1">
                  <p:embed/>
                </p:oleObj>
              </mc:Choice>
              <mc:Fallback>
                <p:oleObj name="think-cell Slide" r:id="rId6" imgW="395" imgH="394" progId="TCLayout.ActiveDocument.1">
                  <p:embed/>
                  <p:pic>
                    <p:nvPicPr>
                      <p:cNvPr id="7" name="Object 6"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38" name="Rectangle 37"/>
          <p:cNvSpPr>
            <a:spLocks/>
          </p:cNvSpPr>
          <p:nvPr/>
        </p:nvSpPr>
        <p:spPr>
          <a:xfrm>
            <a:off x="161729" y="845806"/>
            <a:ext cx="8533205" cy="5366151"/>
          </a:xfrm>
          <a:prstGeom prst="rect">
            <a:avLst/>
          </a:prstGeom>
          <a:solidFill>
            <a:schemeClr val="bg1"/>
          </a:solidFill>
          <a:ln w="19050">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err="1">
              <a:solidFill>
                <a:schemeClr val="bg1"/>
              </a:solidFill>
            </a:endParaRPr>
          </a:p>
        </p:txBody>
      </p:sp>
      <p:sp>
        <p:nvSpPr>
          <p:cNvPr id="3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marL="398780"/>
            <a:r>
              <a:rPr lang="en-US" dirty="0"/>
              <a:t>Background</a:t>
            </a:r>
          </a:p>
        </p:txBody>
      </p:sp>
      <p:sp>
        <p:nvSpPr>
          <p:cNvPr id="47" name="Marvintitletrackercircle"/>
          <p:cNvSpPr/>
          <p:nvPr>
            <p:custDataLst>
              <p:tags r:id="rId3"/>
            </p:custDataLst>
          </p:nvPr>
        </p:nvSpPr>
        <p:spPr>
          <a:xfrm>
            <a:off x="119063" y="271463"/>
            <a:ext cx="339816" cy="339816"/>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en-US" sz="2200" dirty="0">
                <a:solidFill>
                  <a:schemeClr val="bg1"/>
                </a:solidFill>
                <a:latin typeface="+mj-lt"/>
              </a:rPr>
              <a:t>C</a:t>
            </a:r>
          </a:p>
        </p:txBody>
      </p:sp>
      <p:grpSp>
        <p:nvGrpSpPr>
          <p:cNvPr id="4" name="Group 3">
            <a:extLst>
              <a:ext uri="{FF2B5EF4-FFF2-40B4-BE49-F238E27FC236}">
                <a16:creationId xmlns:a16="http://schemas.microsoft.com/office/drawing/2014/main" id="{680B79B4-C2BB-4F07-9832-1B2FAC7AFE6C}"/>
              </a:ext>
            </a:extLst>
          </p:cNvPr>
          <p:cNvGrpSpPr/>
          <p:nvPr/>
        </p:nvGrpSpPr>
        <p:grpSpPr>
          <a:xfrm>
            <a:off x="253475" y="914400"/>
            <a:ext cx="8349710" cy="5163198"/>
            <a:chOff x="253475" y="3205738"/>
            <a:chExt cx="8349710" cy="2871860"/>
          </a:xfrm>
        </p:grpSpPr>
        <p:sp>
          <p:nvSpPr>
            <p:cNvPr id="10" name="Rectangle 9"/>
            <p:cNvSpPr>
              <a:spLocks/>
            </p:cNvSpPr>
            <p:nvPr/>
          </p:nvSpPr>
          <p:spPr>
            <a:xfrm>
              <a:off x="253475" y="3205738"/>
              <a:ext cx="1208065" cy="2871860"/>
            </a:xfrm>
            <a:prstGeom prst="rect">
              <a:avLst/>
            </a:prstGeom>
            <a:solidFill>
              <a:schemeClr val="accent1"/>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endParaRPr lang="en-US" sz="1400" b="1" dirty="0">
                <a:solidFill>
                  <a:schemeClr val="bg1"/>
                </a:solidFill>
                <a:latin typeface="+mn-lt"/>
              </a:endParaRPr>
            </a:p>
          </p:txBody>
        </p:sp>
        <p:sp>
          <p:nvSpPr>
            <p:cNvPr id="79" name="TextBox 78"/>
            <p:cNvSpPr txBox="1">
              <a:spLocks/>
            </p:cNvSpPr>
            <p:nvPr/>
          </p:nvSpPr>
          <p:spPr>
            <a:xfrm>
              <a:off x="1528998" y="3205738"/>
              <a:ext cx="7074187" cy="119834"/>
            </a:xfrm>
            <a:prstGeom prst="rect">
              <a:avLst/>
            </a:prstGeom>
          </p:spPr>
          <p:txBody>
            <a:bodyPr vert="horz" wrap="square" lIns="0" tIns="0" rIns="0" bIns="0" rtlCol="0">
              <a:spAutoFit/>
            </a:bodyPr>
            <a:lstStyle>
              <a:lvl1pPr lvl="0" indent="0" defTabSz="895350" fontAlgn="base">
                <a:spcBef>
                  <a:spcPct val="0"/>
                </a:spcBef>
                <a:spcAft>
                  <a:spcPct val="0"/>
                </a:spcAft>
                <a:buClr>
                  <a:srgbClr val="4379AC"/>
                </a:buClr>
                <a:buSzPct val="100000"/>
                <a:defRPr sz="1400" baseline="0"/>
              </a:lvl1pPr>
              <a:lvl2pPr marL="193675" lvl="1" indent="-192088" defTabSz="895350" fontAlgn="base">
                <a:spcBef>
                  <a:spcPct val="0"/>
                </a:spcBef>
                <a:spcAft>
                  <a:spcPct val="0"/>
                </a:spcAft>
                <a:buClr>
                  <a:schemeClr val="tx2"/>
                </a:buClr>
                <a:buSzPct val="125000"/>
                <a:buFont typeface="Arial" charset="0"/>
                <a:buChar char="▪"/>
                <a:defRPr sz="1400" baseline="0"/>
              </a:lvl2pPr>
              <a:lvl3pPr marL="457200" lvl="2" indent="-261938" defTabSz="895350" fontAlgn="base">
                <a:spcBef>
                  <a:spcPct val="0"/>
                </a:spcBef>
                <a:spcAft>
                  <a:spcPct val="0"/>
                </a:spcAft>
                <a:buClr>
                  <a:schemeClr val="tx2"/>
                </a:buClr>
                <a:buSzPct val="120000"/>
                <a:buFont typeface="Arial" charset="0"/>
                <a:buChar char="–"/>
                <a:defRPr sz="1400" baseline="0"/>
              </a:lvl3pPr>
              <a:lvl4pPr marL="614363" lvl="3" indent="-155575" defTabSz="895350" fontAlgn="base">
                <a:spcBef>
                  <a:spcPct val="0"/>
                </a:spcBef>
                <a:spcAft>
                  <a:spcPct val="0"/>
                </a:spcAft>
                <a:buClr>
                  <a:schemeClr val="tx2"/>
                </a:buClr>
                <a:buSzPct val="120000"/>
                <a:buFont typeface="Arial" charset="0"/>
                <a:buChar char="▫"/>
                <a:defRPr sz="1400" baseline="0"/>
              </a:lvl4pPr>
              <a:lvl5pPr marL="749808" lvl="4" indent="-130175" defTabSz="895350" fontAlgn="base">
                <a:spcBef>
                  <a:spcPct val="0"/>
                </a:spcBef>
                <a:spcAft>
                  <a:spcPct val="0"/>
                </a:spcAft>
                <a:buClr>
                  <a:schemeClr val="tx2"/>
                </a:buClr>
                <a:buSzPct val="89000"/>
                <a:buFont typeface="Arial" charset="0"/>
                <a:buChar char="-"/>
                <a:defRPr sz="1400" baseline="0"/>
              </a:lvl5pPr>
              <a:lvl6pPr marL="749808" indent="-130175" defTabSz="895350" fontAlgn="base">
                <a:spcBef>
                  <a:spcPct val="0"/>
                </a:spcBef>
                <a:spcAft>
                  <a:spcPct val="0"/>
                </a:spcAft>
                <a:buClr>
                  <a:schemeClr val="tx2"/>
                </a:buClr>
                <a:buSzPct val="89000"/>
                <a:buFont typeface="Arial" charset="0"/>
                <a:buChar char="-"/>
                <a:defRPr sz="1600" baseline="0"/>
              </a:lvl6pPr>
              <a:lvl7pPr marL="749808" indent="-130175" defTabSz="895350" fontAlgn="base">
                <a:spcBef>
                  <a:spcPct val="0"/>
                </a:spcBef>
                <a:spcAft>
                  <a:spcPct val="0"/>
                </a:spcAft>
                <a:buClr>
                  <a:schemeClr val="tx2"/>
                </a:buClr>
                <a:buSzPct val="89000"/>
                <a:buFont typeface="Arial" charset="0"/>
                <a:buChar char="-"/>
                <a:defRPr sz="1600" baseline="0"/>
              </a:lvl7pPr>
              <a:lvl8pPr marL="749808" indent="-130175" defTabSz="895350" fontAlgn="base">
                <a:spcBef>
                  <a:spcPct val="0"/>
                </a:spcBef>
                <a:spcAft>
                  <a:spcPct val="0"/>
                </a:spcAft>
                <a:buClr>
                  <a:schemeClr val="tx2"/>
                </a:buClr>
                <a:buSzPct val="89000"/>
                <a:buFont typeface="Arial" charset="0"/>
                <a:buChar char="-"/>
                <a:defRPr sz="1600" baseline="0"/>
              </a:lvl8pPr>
              <a:lvl9pPr marL="749808" indent="-130175" defTabSz="895350" fontAlgn="base">
                <a:spcBef>
                  <a:spcPct val="0"/>
                </a:spcBef>
                <a:spcAft>
                  <a:spcPct val="0"/>
                </a:spcAft>
                <a:buClr>
                  <a:schemeClr val="tx2"/>
                </a:buClr>
                <a:buSzPct val="89000"/>
                <a:buFont typeface="Arial" charset="0"/>
                <a:buChar char="-"/>
                <a:defRPr sz="1600" baseline="0"/>
              </a:lvl9pPr>
            </a:lstStyle>
            <a:p>
              <a:pPr marL="195263" indent="-195263">
                <a:buSzPct val="120000"/>
              </a:pPr>
              <a:r>
                <a:rPr lang="en-US" b="1" dirty="0">
                  <a:solidFill>
                    <a:srgbClr val="000000"/>
                  </a:solidFill>
                  <a:latin typeface="+mn-lt"/>
                </a:rPr>
                <a:t>See power point slide deck.</a:t>
              </a:r>
              <a:endParaRPr lang="en-US" b="1" dirty="0">
                <a:latin typeface="+mn-lt"/>
              </a:endParaRPr>
            </a:p>
          </p:txBody>
        </p:sp>
      </p:grpSp>
      <p:sp>
        <p:nvSpPr>
          <p:cNvPr id="9" name="Rectangle 8">
            <a:extLst>
              <a:ext uri="{FF2B5EF4-FFF2-40B4-BE49-F238E27FC236}">
                <a16:creationId xmlns:a16="http://schemas.microsoft.com/office/drawing/2014/main" id="{6461CF0A-41AE-4A5B-8796-79F8ACD6AFAC}"/>
              </a:ext>
            </a:extLst>
          </p:cNvPr>
          <p:cNvSpPr/>
          <p:nvPr/>
        </p:nvSpPr>
        <p:spPr>
          <a:xfrm>
            <a:off x="7501813" y="6344816"/>
            <a:ext cx="979714" cy="357997"/>
          </a:xfrm>
          <a:prstGeom prst="rect">
            <a:avLst/>
          </a:prstGeom>
          <a:solidFill>
            <a:schemeClr val="bg1"/>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bg1"/>
              </a:solidFill>
            </a:endParaRPr>
          </a:p>
        </p:txBody>
      </p:sp>
    </p:spTree>
    <p:extLst>
      <p:ext uri="{BB962C8B-B14F-4D97-AF65-F5344CB8AC3E}">
        <p14:creationId xmlns:p14="http://schemas.microsoft.com/office/powerpoint/2010/main" val="1661001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175392425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99649" name="think-cell Slide" r:id="rId6" imgW="395" imgH="394" progId="TCLayout.ActiveDocument.1">
                  <p:embed/>
                </p:oleObj>
              </mc:Choice>
              <mc:Fallback>
                <p:oleObj name="think-cell Slide" r:id="rId6" imgW="395" imgH="394" progId="TCLayout.ActiveDocument.1">
                  <p:embed/>
                  <p:pic>
                    <p:nvPicPr>
                      <p:cNvPr id="7" name="Object 6"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17" name="Rectangle 16"/>
          <p:cNvSpPr>
            <a:spLocks/>
          </p:cNvSpPr>
          <p:nvPr/>
        </p:nvSpPr>
        <p:spPr>
          <a:xfrm>
            <a:off x="161729" y="845806"/>
            <a:ext cx="8533205" cy="5601938"/>
          </a:xfrm>
          <a:prstGeom prst="rect">
            <a:avLst/>
          </a:prstGeom>
          <a:solidFill>
            <a:schemeClr val="bg1"/>
          </a:solidFill>
          <a:ln w="19050">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err="1">
              <a:solidFill>
                <a:schemeClr val="bg1"/>
              </a:solidFill>
            </a:endParaRPr>
          </a:p>
        </p:txBody>
      </p:sp>
      <p:sp>
        <p:nvSpPr>
          <p:cNvPr id="3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marL="398780"/>
            <a:r>
              <a:rPr lang="en-US" dirty="0"/>
              <a:t>Structured discussion</a:t>
            </a:r>
          </a:p>
        </p:txBody>
      </p:sp>
      <p:sp>
        <p:nvSpPr>
          <p:cNvPr id="47" name="Marvintitletrackercircle"/>
          <p:cNvSpPr/>
          <p:nvPr>
            <p:custDataLst>
              <p:tags r:id="rId3"/>
            </p:custDataLst>
          </p:nvPr>
        </p:nvSpPr>
        <p:spPr>
          <a:xfrm>
            <a:off x="119063" y="271463"/>
            <a:ext cx="339816" cy="339816"/>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en-US" sz="2200" dirty="0">
                <a:solidFill>
                  <a:schemeClr val="bg1"/>
                </a:solidFill>
                <a:latin typeface="+mj-lt"/>
              </a:rPr>
              <a:t>C</a:t>
            </a:r>
          </a:p>
        </p:txBody>
      </p:sp>
      <p:sp>
        <p:nvSpPr>
          <p:cNvPr id="10" name="Rectangle 9"/>
          <p:cNvSpPr>
            <a:spLocks/>
          </p:cNvSpPr>
          <p:nvPr/>
        </p:nvSpPr>
        <p:spPr>
          <a:xfrm>
            <a:off x="253476" y="2162754"/>
            <a:ext cx="1208065" cy="537900"/>
          </a:xfrm>
          <a:prstGeom prst="rect">
            <a:avLst/>
          </a:prstGeom>
          <a:solidFill>
            <a:schemeClr val="accent1"/>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Impressions</a:t>
            </a:r>
          </a:p>
        </p:txBody>
      </p:sp>
      <p:cxnSp>
        <p:nvCxnSpPr>
          <p:cNvPr id="20" name="DividerH Connector"/>
          <p:cNvCxnSpPr>
            <a:cxnSpLocks/>
          </p:cNvCxnSpPr>
          <p:nvPr>
            <p:custDataLst>
              <p:tags r:id="rId4"/>
            </p:custDataLst>
          </p:nvPr>
        </p:nvCxnSpPr>
        <p:spPr>
          <a:xfrm>
            <a:off x="1528998" y="2046109"/>
            <a:ext cx="7074188"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19" name="TextBox 18"/>
          <p:cNvSpPr txBox="1">
            <a:spLocks/>
          </p:cNvSpPr>
          <p:nvPr/>
        </p:nvSpPr>
        <p:spPr>
          <a:xfrm>
            <a:off x="1528998" y="931399"/>
            <a:ext cx="7074188" cy="646331"/>
          </a:xfrm>
          <a:prstGeom prst="rect">
            <a:avLst/>
          </a:prstGeom>
        </p:spPr>
        <p:txBody>
          <a:bodyPr vert="horz" wrap="square" lIns="0" tIns="0" rIns="0" bIns="0" rtlCol="0">
            <a:spAutoFit/>
          </a:bodyPr>
          <a:lstStyle>
            <a:lvl1pPr lvl="0" indent="0" defTabSz="895350" fontAlgn="base">
              <a:spcBef>
                <a:spcPct val="0"/>
              </a:spcBef>
              <a:spcAft>
                <a:spcPct val="0"/>
              </a:spcAft>
              <a:buClr>
                <a:srgbClr val="4379AC"/>
              </a:buClr>
              <a:buSzPct val="100000"/>
              <a:defRPr sz="1400" baseline="0"/>
            </a:lvl1pPr>
            <a:lvl2pPr marL="193675" lvl="1" indent="-192088" defTabSz="895350" fontAlgn="base">
              <a:spcBef>
                <a:spcPct val="0"/>
              </a:spcBef>
              <a:spcAft>
                <a:spcPct val="0"/>
              </a:spcAft>
              <a:buClr>
                <a:schemeClr val="tx2"/>
              </a:buClr>
              <a:buSzPct val="125000"/>
              <a:buFont typeface="Arial" charset="0"/>
              <a:buChar char="▪"/>
              <a:defRPr sz="1400" baseline="0"/>
            </a:lvl2pPr>
            <a:lvl3pPr marL="457200" lvl="2" indent="-261938" defTabSz="895350" fontAlgn="base">
              <a:spcBef>
                <a:spcPct val="0"/>
              </a:spcBef>
              <a:spcAft>
                <a:spcPct val="0"/>
              </a:spcAft>
              <a:buClr>
                <a:schemeClr val="tx2"/>
              </a:buClr>
              <a:buSzPct val="120000"/>
              <a:buFont typeface="Arial" charset="0"/>
              <a:buChar char="–"/>
              <a:defRPr sz="1400" baseline="0"/>
            </a:lvl3pPr>
            <a:lvl4pPr marL="614363" lvl="3" indent="-155575" defTabSz="895350" fontAlgn="base">
              <a:spcBef>
                <a:spcPct val="0"/>
              </a:spcBef>
              <a:spcAft>
                <a:spcPct val="0"/>
              </a:spcAft>
              <a:buClr>
                <a:schemeClr val="tx2"/>
              </a:buClr>
              <a:buSzPct val="120000"/>
              <a:buFont typeface="Arial" charset="0"/>
              <a:buChar char="▫"/>
              <a:defRPr sz="1400" baseline="0"/>
            </a:lvl4pPr>
            <a:lvl5pPr marL="749808" lvl="4" indent="-130175" defTabSz="895350" fontAlgn="base">
              <a:spcBef>
                <a:spcPct val="0"/>
              </a:spcBef>
              <a:spcAft>
                <a:spcPct val="0"/>
              </a:spcAft>
              <a:buClr>
                <a:schemeClr val="tx2"/>
              </a:buClr>
              <a:buSzPct val="89000"/>
              <a:buFont typeface="Arial" charset="0"/>
              <a:buChar char="-"/>
              <a:defRPr sz="1400" baseline="0"/>
            </a:lvl5pPr>
            <a:lvl6pPr marL="749808" indent="-130175" defTabSz="895350" fontAlgn="base">
              <a:spcBef>
                <a:spcPct val="0"/>
              </a:spcBef>
              <a:spcAft>
                <a:spcPct val="0"/>
              </a:spcAft>
              <a:buClr>
                <a:schemeClr val="tx2"/>
              </a:buClr>
              <a:buSzPct val="89000"/>
              <a:buFont typeface="Arial" charset="0"/>
              <a:buChar char="-"/>
              <a:defRPr sz="1600" baseline="0"/>
            </a:lvl6pPr>
            <a:lvl7pPr marL="749808" indent="-130175" defTabSz="895350" fontAlgn="base">
              <a:spcBef>
                <a:spcPct val="0"/>
              </a:spcBef>
              <a:spcAft>
                <a:spcPct val="0"/>
              </a:spcAft>
              <a:buClr>
                <a:schemeClr val="tx2"/>
              </a:buClr>
              <a:buSzPct val="89000"/>
              <a:buFont typeface="Arial" charset="0"/>
              <a:buChar char="-"/>
              <a:defRPr sz="1600" baseline="0"/>
            </a:lvl7pPr>
            <a:lvl8pPr marL="749808" indent="-130175" defTabSz="895350" fontAlgn="base">
              <a:spcBef>
                <a:spcPct val="0"/>
              </a:spcBef>
              <a:spcAft>
                <a:spcPct val="0"/>
              </a:spcAft>
              <a:buClr>
                <a:schemeClr val="tx2"/>
              </a:buClr>
              <a:buSzPct val="89000"/>
              <a:buFont typeface="Arial" charset="0"/>
              <a:buChar char="-"/>
              <a:defRPr sz="1600" baseline="0"/>
            </a:lvl8pPr>
            <a:lvl9pPr marL="749808" indent="-130175" defTabSz="895350" fontAlgn="base">
              <a:spcBef>
                <a:spcPct val="0"/>
              </a:spcBef>
              <a:spcAft>
                <a:spcPct val="0"/>
              </a:spcAft>
              <a:buClr>
                <a:schemeClr val="tx2"/>
              </a:buClr>
              <a:buSzPct val="89000"/>
              <a:buFont typeface="Arial" charset="0"/>
              <a:buChar char="-"/>
              <a:defRPr sz="1600" baseline="0"/>
            </a:lvl9pPr>
          </a:lstStyle>
          <a:p>
            <a:pPr>
              <a:buSzPct val="120000"/>
            </a:pPr>
            <a:r>
              <a:rPr lang="en-US" dirty="0">
                <a:solidFill>
                  <a:srgbClr val="000000"/>
                </a:solidFill>
                <a:latin typeface="+mn-lt"/>
              </a:rPr>
              <a:t>In this part of the conversation, we’ll focus the discussion on four areas: your general impressions, risks, benefits, suggestions for improvement and thoughts on adoption of a structured reporting template.</a:t>
            </a:r>
          </a:p>
        </p:txBody>
      </p:sp>
      <p:sp>
        <p:nvSpPr>
          <p:cNvPr id="22" name="Rectangle 21"/>
          <p:cNvSpPr>
            <a:spLocks/>
          </p:cNvSpPr>
          <p:nvPr/>
        </p:nvSpPr>
        <p:spPr>
          <a:xfrm>
            <a:off x="253476" y="931398"/>
            <a:ext cx="1208065" cy="1077218"/>
          </a:xfrm>
          <a:prstGeom prst="rect">
            <a:avLst/>
          </a:prstGeom>
          <a:solidFill>
            <a:schemeClr val="accent4"/>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Discussion script</a:t>
            </a:r>
          </a:p>
        </p:txBody>
      </p:sp>
      <p:sp>
        <p:nvSpPr>
          <p:cNvPr id="48" name="TextBox 47"/>
          <p:cNvSpPr txBox="1">
            <a:spLocks/>
          </p:cNvSpPr>
          <p:nvPr/>
        </p:nvSpPr>
        <p:spPr>
          <a:xfrm>
            <a:off x="1528998" y="2154384"/>
            <a:ext cx="7074188" cy="3404009"/>
          </a:xfrm>
          <a:prstGeom prst="rect">
            <a:avLst/>
          </a:prstGeom>
        </p:spPr>
        <p:txBody>
          <a:bodyPr vert="horz" wrap="square" lIns="0" tIns="0" rIns="0" bIns="0" rtlCol="0">
            <a:spAutoFit/>
          </a:bodyPr>
          <a:lstStyle>
            <a:lvl1pPr lvl="0" indent="0" defTabSz="895350" fontAlgn="base">
              <a:spcBef>
                <a:spcPct val="0"/>
              </a:spcBef>
              <a:spcAft>
                <a:spcPct val="0"/>
              </a:spcAft>
              <a:buClr>
                <a:srgbClr val="4379AC"/>
              </a:buClr>
              <a:buSzPct val="100000"/>
              <a:defRPr sz="1400" baseline="0"/>
            </a:lvl1pPr>
            <a:lvl2pPr marL="193675" lvl="1" indent="-192088" defTabSz="895350" fontAlgn="base">
              <a:spcBef>
                <a:spcPct val="0"/>
              </a:spcBef>
              <a:spcAft>
                <a:spcPct val="0"/>
              </a:spcAft>
              <a:buClr>
                <a:schemeClr val="tx2"/>
              </a:buClr>
              <a:buSzPct val="125000"/>
              <a:buFont typeface="Arial" charset="0"/>
              <a:buChar char="▪"/>
              <a:defRPr sz="1400" baseline="0"/>
            </a:lvl2pPr>
            <a:lvl3pPr marL="457200" lvl="2" indent="-261938" defTabSz="895350" fontAlgn="base">
              <a:spcBef>
                <a:spcPct val="0"/>
              </a:spcBef>
              <a:spcAft>
                <a:spcPct val="0"/>
              </a:spcAft>
              <a:buClr>
                <a:schemeClr val="tx2"/>
              </a:buClr>
              <a:buSzPct val="120000"/>
              <a:buFont typeface="Arial" charset="0"/>
              <a:buChar char="–"/>
              <a:defRPr sz="1400" baseline="0"/>
            </a:lvl3pPr>
            <a:lvl4pPr marL="614363" lvl="3" indent="-155575" defTabSz="895350" fontAlgn="base">
              <a:spcBef>
                <a:spcPct val="0"/>
              </a:spcBef>
              <a:spcAft>
                <a:spcPct val="0"/>
              </a:spcAft>
              <a:buClr>
                <a:schemeClr val="tx2"/>
              </a:buClr>
              <a:buSzPct val="120000"/>
              <a:buFont typeface="Arial" charset="0"/>
              <a:buChar char="▫"/>
              <a:defRPr sz="1400" baseline="0"/>
            </a:lvl4pPr>
            <a:lvl5pPr marL="749808" lvl="4" indent="-130175" defTabSz="895350" fontAlgn="base">
              <a:spcBef>
                <a:spcPct val="0"/>
              </a:spcBef>
              <a:spcAft>
                <a:spcPct val="0"/>
              </a:spcAft>
              <a:buClr>
                <a:schemeClr val="tx2"/>
              </a:buClr>
              <a:buSzPct val="89000"/>
              <a:buFont typeface="Arial" charset="0"/>
              <a:buChar char="-"/>
              <a:defRPr sz="1400" baseline="0"/>
            </a:lvl5pPr>
            <a:lvl6pPr marL="749808" indent="-130175" defTabSz="895350" fontAlgn="base">
              <a:spcBef>
                <a:spcPct val="0"/>
              </a:spcBef>
              <a:spcAft>
                <a:spcPct val="0"/>
              </a:spcAft>
              <a:buClr>
                <a:schemeClr val="tx2"/>
              </a:buClr>
              <a:buSzPct val="89000"/>
              <a:buFont typeface="Arial" charset="0"/>
              <a:buChar char="-"/>
              <a:defRPr sz="1600" baseline="0"/>
            </a:lvl6pPr>
            <a:lvl7pPr marL="749808" indent="-130175" defTabSz="895350" fontAlgn="base">
              <a:spcBef>
                <a:spcPct val="0"/>
              </a:spcBef>
              <a:spcAft>
                <a:spcPct val="0"/>
              </a:spcAft>
              <a:buClr>
                <a:schemeClr val="tx2"/>
              </a:buClr>
              <a:buSzPct val="89000"/>
              <a:buFont typeface="Arial" charset="0"/>
              <a:buChar char="-"/>
              <a:defRPr sz="1600" baseline="0"/>
            </a:lvl7pPr>
            <a:lvl8pPr marL="749808" indent="-130175" defTabSz="895350" fontAlgn="base">
              <a:spcBef>
                <a:spcPct val="0"/>
              </a:spcBef>
              <a:spcAft>
                <a:spcPct val="0"/>
              </a:spcAft>
              <a:buClr>
                <a:schemeClr val="tx2"/>
              </a:buClr>
              <a:buSzPct val="89000"/>
              <a:buFont typeface="Arial" charset="0"/>
              <a:buChar char="-"/>
              <a:defRPr sz="1600" baseline="0"/>
            </a:lvl8pPr>
            <a:lvl9pPr marL="749808" indent="-130175" defTabSz="895350" fontAlgn="base">
              <a:spcBef>
                <a:spcPct val="0"/>
              </a:spcBef>
              <a:spcAft>
                <a:spcPct val="0"/>
              </a:spcAft>
              <a:buClr>
                <a:schemeClr val="tx2"/>
              </a:buClr>
              <a:buSzPct val="89000"/>
              <a:buFont typeface="Arial" charset="0"/>
              <a:buChar char="-"/>
              <a:defRPr sz="1600" baseline="0"/>
            </a:lvl9pPr>
          </a:lstStyle>
          <a:p>
            <a:pPr marL="217488" indent="-217488">
              <a:spcBef>
                <a:spcPct val="40000"/>
              </a:spcBef>
              <a:buSzPct val="120000"/>
            </a:pPr>
            <a:r>
              <a:rPr lang="en-US" dirty="0">
                <a:latin typeface="+mn-lt"/>
              </a:rPr>
              <a:t>1) What did you think about the template and user guide, overall? </a:t>
            </a:r>
          </a:p>
          <a:p>
            <a:pPr marL="217488" indent="-217488">
              <a:spcBef>
                <a:spcPct val="40000"/>
              </a:spcBef>
              <a:buSzPct val="120000"/>
            </a:pPr>
            <a:r>
              <a:rPr lang="en-US" dirty="0">
                <a:latin typeface="+mn-lt"/>
              </a:rPr>
              <a:t>2) How would you describe the clarity and usability of the template?</a:t>
            </a:r>
          </a:p>
          <a:p>
            <a:pPr marL="217488" indent="-217488">
              <a:spcBef>
                <a:spcPct val="40000"/>
              </a:spcBef>
              <a:buSzPct val="120000"/>
            </a:pPr>
            <a:r>
              <a:rPr lang="en-US" dirty="0">
                <a:latin typeface="+mn-lt"/>
              </a:rPr>
              <a:t>3) What benefits do you see from developing study protocols or reporting on study implementation using such a template? </a:t>
            </a:r>
          </a:p>
          <a:p>
            <a:pPr marL="217488" indent="-217488">
              <a:spcBef>
                <a:spcPct val="40000"/>
              </a:spcBef>
              <a:buSzPct val="120000"/>
            </a:pPr>
            <a:r>
              <a:rPr lang="en-US" dirty="0">
                <a:latin typeface="+mn-lt"/>
              </a:rPr>
              <a:t>4) What are the main risks or challenges you would foresee in using this template as a researcher or a reviewer? </a:t>
            </a:r>
          </a:p>
          <a:p>
            <a:pPr marL="217488" indent="-217488">
              <a:spcBef>
                <a:spcPct val="40000"/>
              </a:spcBef>
              <a:buSzPct val="120000"/>
            </a:pPr>
            <a:r>
              <a:rPr lang="en-US" dirty="0">
                <a:latin typeface="+mn-lt"/>
              </a:rPr>
              <a:t>6) Based on the benefits and risks described earlier, how could this template be improved to better fit your use cases?</a:t>
            </a:r>
          </a:p>
          <a:p>
            <a:pPr marL="217488" indent="-217488">
              <a:spcBef>
                <a:spcPct val="40000"/>
              </a:spcBef>
              <a:buSzPct val="120000"/>
            </a:pPr>
            <a:r>
              <a:rPr lang="en-US" dirty="0">
                <a:latin typeface="+mn-lt"/>
              </a:rPr>
              <a:t>7) How likely would it be for you to </a:t>
            </a:r>
            <a:r>
              <a:rPr lang="en-US" dirty="0"/>
              <a:t>use or recommend using the template to others in the future?</a:t>
            </a:r>
          </a:p>
          <a:p>
            <a:pPr marL="217488" indent="-217488">
              <a:spcBef>
                <a:spcPct val="40000"/>
              </a:spcBef>
              <a:buSzPct val="120000"/>
            </a:pPr>
            <a:r>
              <a:rPr lang="en-US" dirty="0">
                <a:latin typeface="+mn-lt"/>
              </a:rPr>
              <a:t>8) What strategies would you suggest to widely educate and encourage adoption of use of  a structured protocol and reporting template? </a:t>
            </a:r>
          </a:p>
          <a:p>
            <a:pPr marL="217488" indent="-217488">
              <a:spcBef>
                <a:spcPct val="40000"/>
              </a:spcBef>
              <a:buSzPct val="120000"/>
            </a:pPr>
            <a:endParaRPr lang="en-US" i="1" dirty="0">
              <a:solidFill>
                <a:schemeClr val="accent6"/>
              </a:solidFill>
              <a:latin typeface="+mn-lt"/>
            </a:endParaRPr>
          </a:p>
        </p:txBody>
      </p:sp>
      <p:sp>
        <p:nvSpPr>
          <p:cNvPr id="13" name="Rectangle 12">
            <a:extLst>
              <a:ext uri="{FF2B5EF4-FFF2-40B4-BE49-F238E27FC236}">
                <a16:creationId xmlns:a16="http://schemas.microsoft.com/office/drawing/2014/main" id="{BAB5DD36-D15E-48B3-A54F-7A34ED6ADC7C}"/>
              </a:ext>
            </a:extLst>
          </p:cNvPr>
          <p:cNvSpPr>
            <a:spLocks/>
          </p:cNvSpPr>
          <p:nvPr/>
        </p:nvSpPr>
        <p:spPr>
          <a:xfrm>
            <a:off x="229185" y="3763910"/>
            <a:ext cx="1208065" cy="459661"/>
          </a:xfrm>
          <a:prstGeom prst="rect">
            <a:avLst/>
          </a:prstGeom>
          <a:solidFill>
            <a:schemeClr val="accent1"/>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Suggestions</a:t>
            </a:r>
          </a:p>
        </p:txBody>
      </p:sp>
      <p:sp>
        <p:nvSpPr>
          <p:cNvPr id="23" name="Rectangle 22">
            <a:extLst>
              <a:ext uri="{FF2B5EF4-FFF2-40B4-BE49-F238E27FC236}">
                <a16:creationId xmlns:a16="http://schemas.microsoft.com/office/drawing/2014/main" id="{7DF1C29B-46AD-4F72-B105-57460ADAC900}"/>
              </a:ext>
            </a:extLst>
          </p:cNvPr>
          <p:cNvSpPr>
            <a:spLocks/>
          </p:cNvSpPr>
          <p:nvPr/>
        </p:nvSpPr>
        <p:spPr>
          <a:xfrm>
            <a:off x="253476" y="2756312"/>
            <a:ext cx="1208065" cy="459661"/>
          </a:xfrm>
          <a:prstGeom prst="rect">
            <a:avLst/>
          </a:prstGeom>
          <a:solidFill>
            <a:schemeClr val="accent1"/>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Benefits</a:t>
            </a:r>
          </a:p>
        </p:txBody>
      </p:sp>
      <p:sp>
        <p:nvSpPr>
          <p:cNvPr id="24" name="Rectangle 23">
            <a:extLst>
              <a:ext uri="{FF2B5EF4-FFF2-40B4-BE49-F238E27FC236}">
                <a16:creationId xmlns:a16="http://schemas.microsoft.com/office/drawing/2014/main" id="{1B62DC1F-7A15-4E9B-A613-5C7C3E3ACBE4}"/>
              </a:ext>
            </a:extLst>
          </p:cNvPr>
          <p:cNvSpPr>
            <a:spLocks/>
          </p:cNvSpPr>
          <p:nvPr/>
        </p:nvSpPr>
        <p:spPr>
          <a:xfrm>
            <a:off x="241331" y="4262129"/>
            <a:ext cx="1208065" cy="977782"/>
          </a:xfrm>
          <a:prstGeom prst="rect">
            <a:avLst/>
          </a:prstGeom>
          <a:solidFill>
            <a:schemeClr val="accent1"/>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Adoption</a:t>
            </a:r>
          </a:p>
        </p:txBody>
      </p:sp>
      <p:sp>
        <p:nvSpPr>
          <p:cNvPr id="14" name="Rectangle 13">
            <a:extLst>
              <a:ext uri="{FF2B5EF4-FFF2-40B4-BE49-F238E27FC236}">
                <a16:creationId xmlns:a16="http://schemas.microsoft.com/office/drawing/2014/main" id="{31A70335-5855-425B-95D7-B1AE11FE6D98}"/>
              </a:ext>
            </a:extLst>
          </p:cNvPr>
          <p:cNvSpPr>
            <a:spLocks/>
          </p:cNvSpPr>
          <p:nvPr/>
        </p:nvSpPr>
        <p:spPr>
          <a:xfrm>
            <a:off x="246848" y="3266625"/>
            <a:ext cx="1208065" cy="458727"/>
          </a:xfrm>
          <a:prstGeom prst="rect">
            <a:avLst/>
          </a:prstGeom>
          <a:solidFill>
            <a:schemeClr val="accent1"/>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Risks</a:t>
            </a:r>
          </a:p>
        </p:txBody>
      </p:sp>
      <p:sp>
        <p:nvSpPr>
          <p:cNvPr id="15" name="Rectangle 14">
            <a:extLst>
              <a:ext uri="{FF2B5EF4-FFF2-40B4-BE49-F238E27FC236}">
                <a16:creationId xmlns:a16="http://schemas.microsoft.com/office/drawing/2014/main" id="{035A5069-E63E-4D1E-AAAC-D1C02BC3FEAB}"/>
              </a:ext>
            </a:extLst>
          </p:cNvPr>
          <p:cNvSpPr/>
          <p:nvPr/>
        </p:nvSpPr>
        <p:spPr>
          <a:xfrm>
            <a:off x="7501813" y="6533337"/>
            <a:ext cx="979714" cy="169476"/>
          </a:xfrm>
          <a:prstGeom prst="rect">
            <a:avLst/>
          </a:prstGeom>
          <a:solidFill>
            <a:schemeClr val="bg1"/>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bg1"/>
              </a:solidFill>
            </a:endParaRPr>
          </a:p>
        </p:txBody>
      </p:sp>
    </p:spTree>
    <p:extLst>
      <p:ext uri="{BB962C8B-B14F-4D97-AF65-F5344CB8AC3E}">
        <p14:creationId xmlns:p14="http://schemas.microsoft.com/office/powerpoint/2010/main" val="1026028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391662857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82367" name="think-cell Slide" r:id="rId7" imgW="395" imgH="394" progId="TCLayout.ActiveDocument.1">
                  <p:embed/>
                </p:oleObj>
              </mc:Choice>
              <mc:Fallback>
                <p:oleObj name="think-cell Slide" r:id="rId7" imgW="395" imgH="394" progId="TCLayout.ActiveDocument.1">
                  <p:embed/>
                  <p:pic>
                    <p:nvPicPr>
                      <p:cNvPr id="7" name="Object 6" hidden="1"/>
                      <p:cNvPicPr/>
                      <p:nvPr/>
                    </p:nvPicPr>
                    <p:blipFill>
                      <a:blip r:embed="rId8"/>
                      <a:stretch>
                        <a:fillRect/>
                      </a:stretch>
                    </p:blipFill>
                    <p:spPr>
                      <a:xfrm>
                        <a:off x="1588" y="1588"/>
                        <a:ext cx="1587" cy="1587"/>
                      </a:xfrm>
                      <a:prstGeom prst="rect">
                        <a:avLst/>
                      </a:prstGeom>
                    </p:spPr>
                  </p:pic>
                </p:oleObj>
              </mc:Fallback>
            </mc:AlternateContent>
          </a:graphicData>
        </a:graphic>
      </p:graphicFrame>
      <p:sp>
        <p:nvSpPr>
          <p:cNvPr id="14" name="Rectangle 13"/>
          <p:cNvSpPr>
            <a:spLocks/>
          </p:cNvSpPr>
          <p:nvPr/>
        </p:nvSpPr>
        <p:spPr>
          <a:xfrm>
            <a:off x="161729" y="845804"/>
            <a:ext cx="8533205" cy="5465543"/>
          </a:xfrm>
          <a:prstGeom prst="rect">
            <a:avLst/>
          </a:prstGeom>
          <a:solidFill>
            <a:schemeClr val="bg1"/>
          </a:solidFill>
          <a:ln w="19050">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err="1">
              <a:solidFill>
                <a:schemeClr val="bg1"/>
              </a:solidFill>
            </a:endParaRPr>
          </a:p>
        </p:txBody>
      </p:sp>
      <p:sp>
        <p:nvSpPr>
          <p:cNvPr id="3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marL="398780"/>
            <a:r>
              <a:rPr lang="en-US" dirty="0"/>
              <a:t>General feedback and wrap-up</a:t>
            </a:r>
          </a:p>
        </p:txBody>
      </p:sp>
      <p:sp>
        <p:nvSpPr>
          <p:cNvPr id="47" name="Marvintitletrackercircle"/>
          <p:cNvSpPr/>
          <p:nvPr>
            <p:custDataLst>
              <p:tags r:id="rId3"/>
            </p:custDataLst>
          </p:nvPr>
        </p:nvSpPr>
        <p:spPr>
          <a:xfrm>
            <a:off x="119063" y="271463"/>
            <a:ext cx="339816" cy="339816"/>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en-US" sz="2200" dirty="0">
                <a:solidFill>
                  <a:schemeClr val="bg1"/>
                </a:solidFill>
                <a:latin typeface="+mj-lt"/>
              </a:rPr>
              <a:t>E</a:t>
            </a:r>
          </a:p>
        </p:txBody>
      </p:sp>
      <p:sp>
        <p:nvSpPr>
          <p:cNvPr id="23" name="Rectangle 22"/>
          <p:cNvSpPr>
            <a:spLocks/>
          </p:cNvSpPr>
          <p:nvPr/>
        </p:nvSpPr>
        <p:spPr>
          <a:xfrm>
            <a:off x="253475" y="924443"/>
            <a:ext cx="1208065" cy="950027"/>
          </a:xfrm>
          <a:prstGeom prst="rect">
            <a:avLst/>
          </a:prstGeom>
          <a:solidFill>
            <a:schemeClr val="accent1"/>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General feedback</a:t>
            </a:r>
          </a:p>
        </p:txBody>
      </p:sp>
      <p:sp>
        <p:nvSpPr>
          <p:cNvPr id="24" name="TextBox 23"/>
          <p:cNvSpPr txBox="1">
            <a:spLocks/>
          </p:cNvSpPr>
          <p:nvPr/>
        </p:nvSpPr>
        <p:spPr>
          <a:xfrm>
            <a:off x="1528998" y="924443"/>
            <a:ext cx="7074188" cy="430887"/>
          </a:xfrm>
          <a:prstGeom prst="rect">
            <a:avLst/>
          </a:prstGeom>
        </p:spPr>
        <p:txBody>
          <a:bodyPr vert="horz" wrap="square" lIns="0" tIns="0" rIns="0" bIns="0" rtlCol="0">
            <a:spAutoFit/>
          </a:bodyPr>
          <a:lstStyle>
            <a:lvl1pPr lvl="0" indent="0" defTabSz="895350" fontAlgn="base">
              <a:spcBef>
                <a:spcPct val="0"/>
              </a:spcBef>
              <a:spcAft>
                <a:spcPct val="0"/>
              </a:spcAft>
              <a:buClr>
                <a:srgbClr val="4379AC"/>
              </a:buClr>
              <a:buSzPct val="100000"/>
              <a:defRPr sz="1400" baseline="0"/>
            </a:lvl1pPr>
            <a:lvl2pPr marL="193675" lvl="1" indent="-192088" defTabSz="895350" fontAlgn="base">
              <a:spcBef>
                <a:spcPct val="0"/>
              </a:spcBef>
              <a:spcAft>
                <a:spcPct val="0"/>
              </a:spcAft>
              <a:buClr>
                <a:schemeClr val="tx2"/>
              </a:buClr>
              <a:buSzPct val="125000"/>
              <a:buFont typeface="Arial" charset="0"/>
              <a:buChar char="▪"/>
              <a:defRPr sz="1400" baseline="0"/>
            </a:lvl2pPr>
            <a:lvl3pPr marL="457200" lvl="2" indent="-261938" defTabSz="895350" fontAlgn="base">
              <a:spcBef>
                <a:spcPct val="0"/>
              </a:spcBef>
              <a:spcAft>
                <a:spcPct val="0"/>
              </a:spcAft>
              <a:buClr>
                <a:schemeClr val="tx2"/>
              </a:buClr>
              <a:buSzPct val="120000"/>
              <a:buFont typeface="Arial" charset="0"/>
              <a:buChar char="–"/>
              <a:defRPr sz="1400" baseline="0"/>
            </a:lvl3pPr>
            <a:lvl4pPr marL="614363" lvl="3" indent="-155575" defTabSz="895350" fontAlgn="base">
              <a:spcBef>
                <a:spcPct val="0"/>
              </a:spcBef>
              <a:spcAft>
                <a:spcPct val="0"/>
              </a:spcAft>
              <a:buClr>
                <a:schemeClr val="tx2"/>
              </a:buClr>
              <a:buSzPct val="120000"/>
              <a:buFont typeface="Arial" charset="0"/>
              <a:buChar char="▫"/>
              <a:defRPr sz="1400" baseline="0"/>
            </a:lvl4pPr>
            <a:lvl5pPr marL="749808" lvl="4" indent="-130175" defTabSz="895350" fontAlgn="base">
              <a:spcBef>
                <a:spcPct val="0"/>
              </a:spcBef>
              <a:spcAft>
                <a:spcPct val="0"/>
              </a:spcAft>
              <a:buClr>
                <a:schemeClr val="tx2"/>
              </a:buClr>
              <a:buSzPct val="89000"/>
              <a:buFont typeface="Arial" charset="0"/>
              <a:buChar char="-"/>
              <a:defRPr sz="1400" baseline="0"/>
            </a:lvl5pPr>
            <a:lvl6pPr marL="749808" indent="-130175" defTabSz="895350" fontAlgn="base">
              <a:spcBef>
                <a:spcPct val="0"/>
              </a:spcBef>
              <a:spcAft>
                <a:spcPct val="0"/>
              </a:spcAft>
              <a:buClr>
                <a:schemeClr val="tx2"/>
              </a:buClr>
              <a:buSzPct val="89000"/>
              <a:buFont typeface="Arial" charset="0"/>
              <a:buChar char="-"/>
              <a:defRPr sz="1600" baseline="0"/>
            </a:lvl6pPr>
            <a:lvl7pPr marL="749808" indent="-130175" defTabSz="895350" fontAlgn="base">
              <a:spcBef>
                <a:spcPct val="0"/>
              </a:spcBef>
              <a:spcAft>
                <a:spcPct val="0"/>
              </a:spcAft>
              <a:buClr>
                <a:schemeClr val="tx2"/>
              </a:buClr>
              <a:buSzPct val="89000"/>
              <a:buFont typeface="Arial" charset="0"/>
              <a:buChar char="-"/>
              <a:defRPr sz="1600" baseline="0"/>
            </a:lvl7pPr>
            <a:lvl8pPr marL="749808" indent="-130175" defTabSz="895350" fontAlgn="base">
              <a:spcBef>
                <a:spcPct val="0"/>
              </a:spcBef>
              <a:spcAft>
                <a:spcPct val="0"/>
              </a:spcAft>
              <a:buClr>
                <a:schemeClr val="tx2"/>
              </a:buClr>
              <a:buSzPct val="89000"/>
              <a:buFont typeface="Arial" charset="0"/>
              <a:buChar char="-"/>
              <a:defRPr sz="1600" baseline="0"/>
            </a:lvl8pPr>
            <a:lvl9pPr marL="749808" indent="-130175" defTabSz="895350" fontAlgn="base">
              <a:spcBef>
                <a:spcPct val="0"/>
              </a:spcBef>
              <a:spcAft>
                <a:spcPct val="0"/>
              </a:spcAft>
              <a:buClr>
                <a:schemeClr val="tx2"/>
              </a:buClr>
              <a:buSzPct val="89000"/>
              <a:buFont typeface="Arial" charset="0"/>
              <a:buChar char="-"/>
              <a:defRPr sz="1600" baseline="0"/>
            </a:lvl9pPr>
          </a:lstStyle>
          <a:p>
            <a:pPr marL="209550" lvl="0" indent="-209550"/>
            <a:r>
              <a:rPr lang="en-US" b="1" dirty="0">
                <a:latin typeface="+mn-lt"/>
              </a:rPr>
              <a:t>1) What other feedback or suggestions for improvement would you like to share? </a:t>
            </a:r>
            <a:r>
              <a:rPr lang="en-US" b="1" i="1" dirty="0">
                <a:solidFill>
                  <a:schemeClr val="accent6"/>
                </a:solidFill>
                <a:latin typeface="+mn-lt"/>
              </a:rPr>
              <a:t>Save no more than five minutes for this question.</a:t>
            </a:r>
            <a:endParaRPr lang="en-US" b="1" dirty="0">
              <a:latin typeface="+mn-lt"/>
            </a:endParaRPr>
          </a:p>
        </p:txBody>
      </p:sp>
      <p:cxnSp>
        <p:nvCxnSpPr>
          <p:cNvPr id="25" name="DividerH Connector"/>
          <p:cNvCxnSpPr>
            <a:cxnSpLocks/>
          </p:cNvCxnSpPr>
          <p:nvPr>
            <p:custDataLst>
              <p:tags r:id="rId4"/>
            </p:custDataLst>
          </p:nvPr>
        </p:nvCxnSpPr>
        <p:spPr>
          <a:xfrm>
            <a:off x="1528998" y="855953"/>
            <a:ext cx="7074188"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20" name="DividerH Connector"/>
          <p:cNvCxnSpPr>
            <a:cxnSpLocks/>
          </p:cNvCxnSpPr>
          <p:nvPr>
            <p:custDataLst>
              <p:tags r:id="rId5"/>
            </p:custDataLst>
          </p:nvPr>
        </p:nvCxnSpPr>
        <p:spPr>
          <a:xfrm>
            <a:off x="1528998" y="1959196"/>
            <a:ext cx="7074188" cy="0"/>
          </a:xfrm>
          <a:prstGeom prst="line">
            <a:avLst/>
          </a:prstGeom>
          <a:ln>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26" name="Rectangle 25"/>
          <p:cNvSpPr>
            <a:spLocks/>
          </p:cNvSpPr>
          <p:nvPr/>
        </p:nvSpPr>
        <p:spPr>
          <a:xfrm>
            <a:off x="253475" y="1983903"/>
            <a:ext cx="1208065" cy="950027"/>
          </a:xfrm>
          <a:prstGeom prst="rect">
            <a:avLst/>
          </a:prstGeom>
          <a:solidFill>
            <a:schemeClr val="accent4"/>
          </a:solidFill>
          <a:ln w="9525">
            <a:noFill/>
            <a:miter lim="800000"/>
            <a:headEnd/>
            <a:tailEnd/>
          </a:ln>
          <a:effectLst/>
        </p:spPr>
        <p:txBody>
          <a:bodyPr vert="horz" wrap="square" lIns="72009" tIns="72009" rIns="72009" bIns="72009" numCol="1" anchor="ctr" anchorCtr="0" compatLnSpc="1">
            <a:prstTxWarp prst="textNoShape">
              <a:avLst/>
            </a:prstTxWarp>
            <a:noAutofit/>
          </a:bodyPr>
          <a:lstStyle/>
          <a:p>
            <a:pPr defTabSz="895350">
              <a:buSzPct val="120000"/>
            </a:pPr>
            <a:r>
              <a:rPr lang="en-US" sz="1400" b="1" dirty="0">
                <a:solidFill>
                  <a:schemeClr val="bg1"/>
                </a:solidFill>
                <a:latin typeface="+mn-lt"/>
              </a:rPr>
              <a:t>Wrap-up script</a:t>
            </a:r>
          </a:p>
        </p:txBody>
      </p:sp>
      <p:sp>
        <p:nvSpPr>
          <p:cNvPr id="27" name="TextBox 26"/>
          <p:cNvSpPr txBox="1">
            <a:spLocks/>
          </p:cNvSpPr>
          <p:nvPr/>
        </p:nvSpPr>
        <p:spPr>
          <a:xfrm>
            <a:off x="1528998" y="1983904"/>
            <a:ext cx="7074188" cy="430887"/>
          </a:xfrm>
          <a:prstGeom prst="rect">
            <a:avLst/>
          </a:prstGeom>
        </p:spPr>
        <p:txBody>
          <a:bodyPr vert="horz" wrap="square" lIns="0" tIns="0" rIns="0" bIns="0" rtlCol="0">
            <a:spAutoFit/>
          </a:bodyPr>
          <a:lstStyle>
            <a:lvl1pPr lvl="0" indent="0" defTabSz="895350" fontAlgn="base">
              <a:spcBef>
                <a:spcPct val="0"/>
              </a:spcBef>
              <a:spcAft>
                <a:spcPct val="0"/>
              </a:spcAft>
              <a:buClr>
                <a:srgbClr val="4379AC"/>
              </a:buClr>
              <a:buSzPct val="100000"/>
              <a:defRPr sz="1400" baseline="0"/>
            </a:lvl1pPr>
            <a:lvl2pPr marL="193675" lvl="1" indent="-192088" defTabSz="895350" fontAlgn="base">
              <a:spcBef>
                <a:spcPct val="0"/>
              </a:spcBef>
              <a:spcAft>
                <a:spcPct val="0"/>
              </a:spcAft>
              <a:buClr>
                <a:schemeClr val="tx2"/>
              </a:buClr>
              <a:buSzPct val="125000"/>
              <a:buFont typeface="Arial" charset="0"/>
              <a:buChar char="▪"/>
              <a:defRPr sz="1400" baseline="0"/>
            </a:lvl2pPr>
            <a:lvl3pPr marL="457200" lvl="2" indent="-261938" defTabSz="895350" fontAlgn="base">
              <a:spcBef>
                <a:spcPct val="0"/>
              </a:spcBef>
              <a:spcAft>
                <a:spcPct val="0"/>
              </a:spcAft>
              <a:buClr>
                <a:schemeClr val="tx2"/>
              </a:buClr>
              <a:buSzPct val="120000"/>
              <a:buFont typeface="Arial" charset="0"/>
              <a:buChar char="–"/>
              <a:defRPr sz="1400" baseline="0"/>
            </a:lvl3pPr>
            <a:lvl4pPr marL="614363" lvl="3" indent="-155575" defTabSz="895350" fontAlgn="base">
              <a:spcBef>
                <a:spcPct val="0"/>
              </a:spcBef>
              <a:spcAft>
                <a:spcPct val="0"/>
              </a:spcAft>
              <a:buClr>
                <a:schemeClr val="tx2"/>
              </a:buClr>
              <a:buSzPct val="120000"/>
              <a:buFont typeface="Arial" charset="0"/>
              <a:buChar char="▫"/>
              <a:defRPr sz="1400" baseline="0"/>
            </a:lvl4pPr>
            <a:lvl5pPr marL="749808" lvl="4" indent="-130175" defTabSz="895350" fontAlgn="base">
              <a:spcBef>
                <a:spcPct val="0"/>
              </a:spcBef>
              <a:spcAft>
                <a:spcPct val="0"/>
              </a:spcAft>
              <a:buClr>
                <a:schemeClr val="tx2"/>
              </a:buClr>
              <a:buSzPct val="89000"/>
              <a:buFont typeface="Arial" charset="0"/>
              <a:buChar char="-"/>
              <a:defRPr sz="1400" baseline="0"/>
            </a:lvl5pPr>
            <a:lvl6pPr marL="749808" indent="-130175" defTabSz="895350" fontAlgn="base">
              <a:spcBef>
                <a:spcPct val="0"/>
              </a:spcBef>
              <a:spcAft>
                <a:spcPct val="0"/>
              </a:spcAft>
              <a:buClr>
                <a:schemeClr val="tx2"/>
              </a:buClr>
              <a:buSzPct val="89000"/>
              <a:buFont typeface="Arial" charset="0"/>
              <a:buChar char="-"/>
              <a:defRPr sz="1600" baseline="0"/>
            </a:lvl6pPr>
            <a:lvl7pPr marL="749808" indent="-130175" defTabSz="895350" fontAlgn="base">
              <a:spcBef>
                <a:spcPct val="0"/>
              </a:spcBef>
              <a:spcAft>
                <a:spcPct val="0"/>
              </a:spcAft>
              <a:buClr>
                <a:schemeClr val="tx2"/>
              </a:buClr>
              <a:buSzPct val="89000"/>
              <a:buFont typeface="Arial" charset="0"/>
              <a:buChar char="-"/>
              <a:defRPr sz="1600" baseline="0"/>
            </a:lvl7pPr>
            <a:lvl8pPr marL="749808" indent="-130175" defTabSz="895350" fontAlgn="base">
              <a:spcBef>
                <a:spcPct val="0"/>
              </a:spcBef>
              <a:spcAft>
                <a:spcPct val="0"/>
              </a:spcAft>
              <a:buClr>
                <a:schemeClr val="tx2"/>
              </a:buClr>
              <a:buSzPct val="89000"/>
              <a:buFont typeface="Arial" charset="0"/>
              <a:buChar char="-"/>
              <a:defRPr sz="1600" baseline="0"/>
            </a:lvl8pPr>
            <a:lvl9pPr marL="749808" indent="-130175" defTabSz="895350" fontAlgn="base">
              <a:spcBef>
                <a:spcPct val="0"/>
              </a:spcBef>
              <a:spcAft>
                <a:spcPct val="0"/>
              </a:spcAft>
              <a:buClr>
                <a:schemeClr val="tx2"/>
              </a:buClr>
              <a:buSzPct val="89000"/>
              <a:buFont typeface="Arial" charset="0"/>
              <a:buChar char="-"/>
              <a:defRPr sz="1600" baseline="0"/>
            </a:lvl9pPr>
          </a:lstStyle>
          <a:p>
            <a:pPr>
              <a:buSzPct val="120000"/>
            </a:pPr>
            <a:r>
              <a:rPr lang="en-US" dirty="0">
                <a:solidFill>
                  <a:srgbClr val="000000"/>
                </a:solidFill>
                <a:latin typeface="+mn-lt"/>
              </a:rPr>
              <a:t>Again, I want to thank everyone for taking the time to participate in this session. Your input is incredibly valuable in informing the development of this structured reporting template.</a:t>
            </a:r>
            <a:endParaRPr lang="en-US" dirty="0">
              <a:latin typeface="+mn-lt"/>
            </a:endParaRPr>
          </a:p>
        </p:txBody>
      </p:sp>
      <p:sp>
        <p:nvSpPr>
          <p:cNvPr id="12" name="Rectangle 11">
            <a:extLst>
              <a:ext uri="{FF2B5EF4-FFF2-40B4-BE49-F238E27FC236}">
                <a16:creationId xmlns:a16="http://schemas.microsoft.com/office/drawing/2014/main" id="{87786366-2ABC-4710-83F1-E28162F27906}"/>
              </a:ext>
            </a:extLst>
          </p:cNvPr>
          <p:cNvSpPr/>
          <p:nvPr/>
        </p:nvSpPr>
        <p:spPr>
          <a:xfrm>
            <a:off x="7501813" y="6379836"/>
            <a:ext cx="979714" cy="322977"/>
          </a:xfrm>
          <a:prstGeom prst="rect">
            <a:avLst/>
          </a:prstGeom>
          <a:solidFill>
            <a:schemeClr val="bg1"/>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a:solidFill>
                <a:schemeClr val="bg1"/>
              </a:solidFill>
            </a:endParaRPr>
          </a:p>
        </p:txBody>
      </p:sp>
    </p:spTree>
    <p:extLst>
      <p:ext uri="{BB962C8B-B14F-4D97-AF65-F5344CB8AC3E}">
        <p14:creationId xmlns:p14="http://schemas.microsoft.com/office/powerpoint/2010/main" val="20999920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EWNAMES" val="True"/>
  <p:tag name="THINKCELLUNDODONOTDELETE" val="0"/>
  <p:tag name="PREVIOUSNAME" val="C:\Users\Kate Chavez\AppData\Local\Box\Box Edit\Documents\jaPMvFJM2Uy78Y8cDjJkjw==\Compiled_ModeratorGuide_vFinal.pptx"/>
</p:tagLst>
</file>

<file path=ppt/tags/tag10.xml><?xml version="1.0" encoding="utf-8"?>
<p:tagLst xmlns:a="http://schemas.openxmlformats.org/drawingml/2006/main" xmlns:r="http://schemas.openxmlformats.org/officeDocument/2006/relationships" xmlns:p="http://schemas.openxmlformats.org/presentationml/2006/main">
  <p:tag name="ISLEGEND" val="true"/>
</p:tagLst>
</file>

<file path=ppt/tags/tag11.xml><?xml version="1.0" encoding="utf-8"?>
<p:tagLst xmlns:a="http://schemas.openxmlformats.org/drawingml/2006/main" xmlns:r="http://schemas.openxmlformats.org/officeDocument/2006/relationships" xmlns:p="http://schemas.openxmlformats.org/presentationml/2006/main">
  <p:tag name="ISLEGEND" val="true"/>
</p:tagLst>
</file>

<file path=ppt/tags/tag12.xml><?xml version="1.0" encoding="utf-8"?>
<p:tagLst xmlns:a="http://schemas.openxmlformats.org/drawingml/2006/main" xmlns:r="http://schemas.openxmlformats.org/officeDocument/2006/relationships" xmlns:p="http://schemas.openxmlformats.org/presentationml/2006/main">
  <p:tag name="ISLEGEND" val="true"/>
</p:tagLst>
</file>

<file path=ppt/tags/tag13.xml><?xml version="1.0" encoding="utf-8"?>
<p:tagLst xmlns:a="http://schemas.openxmlformats.org/drawingml/2006/main" xmlns:r="http://schemas.openxmlformats.org/officeDocument/2006/relationships" xmlns:p="http://schemas.openxmlformats.org/presentationml/2006/main">
  <p:tag name="ISLEGEND" val="true"/>
</p:tagLst>
</file>

<file path=ppt/tags/tag14.xml><?xml version="1.0" encoding="utf-8"?>
<p:tagLst xmlns:a="http://schemas.openxmlformats.org/drawingml/2006/main" xmlns:r="http://schemas.openxmlformats.org/officeDocument/2006/relationships" xmlns:p="http://schemas.openxmlformats.org/presentationml/2006/main">
  <p:tag name="ISLEGEND" val="true"/>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9.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1.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22.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23.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24.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25.xml><?xml version="1.0" encoding="utf-8"?>
<p:tagLst xmlns:a="http://schemas.openxmlformats.org/drawingml/2006/main" xmlns:r="http://schemas.openxmlformats.org/officeDocument/2006/relationships" xmlns:p="http://schemas.openxmlformats.org/presentationml/2006/main">
  <p:tag name="ISLEGEND" val="true"/>
</p:tagLst>
</file>

<file path=ppt/tags/tag26.xml><?xml version="1.0" encoding="utf-8"?>
<p:tagLst xmlns:a="http://schemas.openxmlformats.org/drawingml/2006/main" xmlns:r="http://schemas.openxmlformats.org/officeDocument/2006/relationships" xmlns:p="http://schemas.openxmlformats.org/presentationml/2006/main">
  <p:tag name="ISLEGEND" val="true"/>
</p:tagLst>
</file>

<file path=ppt/tags/tag27.xml><?xml version="1.0" encoding="utf-8"?>
<p:tagLst xmlns:a="http://schemas.openxmlformats.org/drawingml/2006/main" xmlns:r="http://schemas.openxmlformats.org/officeDocument/2006/relationships" xmlns:p="http://schemas.openxmlformats.org/presentationml/2006/main">
  <p:tag name="ISLEGEND" val="true"/>
</p:tagLst>
</file>

<file path=ppt/tags/tag28.xml><?xml version="1.0" encoding="utf-8"?>
<p:tagLst xmlns:a="http://schemas.openxmlformats.org/drawingml/2006/main" xmlns:r="http://schemas.openxmlformats.org/officeDocument/2006/relationships" xmlns:p="http://schemas.openxmlformats.org/presentationml/2006/main">
  <p:tag name="ISLEGEND" val="true"/>
</p:tagLst>
</file>

<file path=ppt/tags/tag29.xml><?xml version="1.0" encoding="utf-8"?>
<p:tagLst xmlns:a="http://schemas.openxmlformats.org/drawingml/2006/main" xmlns:r="http://schemas.openxmlformats.org/officeDocument/2006/relationships" xmlns:p="http://schemas.openxmlformats.org/presentationml/2006/main">
  <p:tag name="ISLEGEND" val="tru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dUVaNioeQEy1srSxzx_jYw"/>
</p:tagLst>
</file>

<file path=ppt/tags/tag30.xml><?xml version="1.0" encoding="utf-8"?>
<p:tagLst xmlns:a="http://schemas.openxmlformats.org/drawingml/2006/main" xmlns:r="http://schemas.openxmlformats.org/officeDocument/2006/relationships" xmlns:p="http://schemas.openxmlformats.org/presentationml/2006/main">
  <p:tag name="ISLEGEND" val="true"/>
</p:tagLst>
</file>

<file path=ppt/tags/tag31.xml><?xml version="1.0" encoding="utf-8"?>
<p:tagLst xmlns:a="http://schemas.openxmlformats.org/drawingml/2006/main" xmlns:r="http://schemas.openxmlformats.org/officeDocument/2006/relationships" xmlns:p="http://schemas.openxmlformats.org/presentationml/2006/main">
  <p:tag name="ISLEGEND" val="tru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NAME" val="Logo"/>
</p:tagLst>
</file>

<file path=ppt/tags/tag36.xml><?xml version="1.0" encoding="utf-8"?>
<p:tagLst xmlns:a="http://schemas.openxmlformats.org/drawingml/2006/main" xmlns:r="http://schemas.openxmlformats.org/officeDocument/2006/relationships" xmlns:p="http://schemas.openxmlformats.org/presentationml/2006/main">
  <p:tag name="NAME" val="Logo"/>
</p:tagLst>
</file>

<file path=ppt/tags/tag37.xml><?xml version="1.0" encoding="utf-8"?>
<p:tagLst xmlns:a="http://schemas.openxmlformats.org/drawingml/2006/main" xmlns:r="http://schemas.openxmlformats.org/officeDocument/2006/relationships" xmlns:p="http://schemas.openxmlformats.org/presentationml/2006/main">
  <p:tag name="NAME" val="DividerH"/>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NAME" val="DividerH"/>
</p:tagLst>
</file>

<file path=ppt/tags/tag4.xml><?xml version="1.0" encoding="utf-8"?>
<p:tagLst xmlns:a="http://schemas.openxmlformats.org/drawingml/2006/main" xmlns:r="http://schemas.openxmlformats.org/officeDocument/2006/relationships" xmlns:p="http://schemas.openxmlformats.org/presentationml/2006/main">
  <p:tag name="NAME" val="Logo"/>
</p:tagLst>
</file>

<file path=ppt/tags/tag40.xml><?xml version="1.0" encoding="utf-8"?>
<p:tagLst xmlns:a="http://schemas.openxmlformats.org/drawingml/2006/main" xmlns:r="http://schemas.openxmlformats.org/officeDocument/2006/relationships" xmlns:p="http://schemas.openxmlformats.org/presentationml/2006/main">
  <p:tag name="NAME" val="DividerH"/>
</p:tagLst>
</file>

<file path=ppt/tags/tag41.xml><?xml version="1.0" encoding="utf-8"?>
<p:tagLst xmlns:a="http://schemas.openxmlformats.org/drawingml/2006/main" xmlns:r="http://schemas.openxmlformats.org/officeDocument/2006/relationships" xmlns:p="http://schemas.openxmlformats.org/presentationml/2006/main">
  <p:tag name="NAME" val="DividerH"/>
</p:tagLst>
</file>

<file path=ppt/tags/tag42.xml><?xml version="1.0" encoding="utf-8"?>
<p:tagLst xmlns:a="http://schemas.openxmlformats.org/drawingml/2006/main" xmlns:r="http://schemas.openxmlformats.org/officeDocument/2006/relationships" xmlns:p="http://schemas.openxmlformats.org/presentationml/2006/main">
  <p:tag name="NAME" val="DividerH"/>
</p:tagLst>
</file>

<file path=ppt/tags/tag43.xml><?xml version="1.0" encoding="utf-8"?>
<p:tagLst xmlns:a="http://schemas.openxmlformats.org/drawingml/2006/main" xmlns:r="http://schemas.openxmlformats.org/officeDocument/2006/relationships" xmlns:p="http://schemas.openxmlformats.org/presentationml/2006/main">
  <p:tag name="NAME" val="DividerH"/>
</p:tagLst>
</file>

<file path=ppt/tags/tag44.xml><?xml version="1.0" encoding="utf-8"?>
<p:tagLst xmlns:a="http://schemas.openxmlformats.org/drawingml/2006/main" xmlns:r="http://schemas.openxmlformats.org/officeDocument/2006/relationships" xmlns:p="http://schemas.openxmlformats.org/presentationml/2006/main">
  <p:tag name="NAME" val="Rectangl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gtmGGr9ynUy1YlF2cnFymg"/>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OU_0F96qaUqVBGMxP8myA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6cQ7ZpAh3kiqsNC8gnvlfw"/>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gtmGGr9ynUy1YlF2cnFymg"/>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6cQ7ZpAh3kiqsNC8gnvlfw"/>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qDvKJ6YBakiswTPni0jW7Q"/>
</p:tagLst>
</file>

<file path=ppt/tags/tag51.xml><?xml version="1.0" encoding="utf-8"?>
<p:tagLst xmlns:a="http://schemas.openxmlformats.org/drawingml/2006/main" xmlns:r="http://schemas.openxmlformats.org/officeDocument/2006/relationships" xmlns:p="http://schemas.openxmlformats.org/presentationml/2006/main">
  <p:tag name="NAME" val="Rectangle"/>
</p:tagLst>
</file>

<file path=ppt/tags/tag52.xml><?xml version="1.0" encoding="utf-8"?>
<p:tagLst xmlns:a="http://schemas.openxmlformats.org/drawingml/2006/main" xmlns:r="http://schemas.openxmlformats.org/officeDocument/2006/relationships" xmlns:p="http://schemas.openxmlformats.org/presentationml/2006/main">
  <p:tag name="NAME" val="Marvintrackercircle"/>
</p:tagLst>
</file>

<file path=ppt/tags/tag53.xml><?xml version="1.0" encoding="utf-8"?>
<p:tagLst xmlns:a="http://schemas.openxmlformats.org/drawingml/2006/main" xmlns:r="http://schemas.openxmlformats.org/officeDocument/2006/relationships" xmlns:p="http://schemas.openxmlformats.org/presentationml/2006/main">
  <p:tag name="NAME" val="Rectangle"/>
</p:tagLst>
</file>

<file path=ppt/tags/tag54.xml><?xml version="1.0" encoding="utf-8"?>
<p:tagLst xmlns:a="http://schemas.openxmlformats.org/drawingml/2006/main" xmlns:r="http://schemas.openxmlformats.org/officeDocument/2006/relationships" xmlns:p="http://schemas.openxmlformats.org/presentationml/2006/main">
  <p:tag name="NAME" val="Marvintrackercircle"/>
</p:tagLst>
</file>

<file path=ppt/tags/tag55.xml><?xml version="1.0" encoding="utf-8"?>
<p:tagLst xmlns:a="http://schemas.openxmlformats.org/drawingml/2006/main" xmlns:r="http://schemas.openxmlformats.org/officeDocument/2006/relationships" xmlns:p="http://schemas.openxmlformats.org/presentationml/2006/main">
  <p:tag name="NAME" val="Rectangle"/>
</p:tagLst>
</file>

<file path=ppt/tags/tag56.xml><?xml version="1.0" encoding="utf-8"?>
<p:tagLst xmlns:a="http://schemas.openxmlformats.org/drawingml/2006/main" xmlns:r="http://schemas.openxmlformats.org/officeDocument/2006/relationships" xmlns:p="http://schemas.openxmlformats.org/presentationml/2006/main">
  <p:tag name="NAME" val="Marvintrackercircle"/>
</p:tagLst>
</file>

<file path=ppt/tags/tag57.xml><?xml version="1.0" encoding="utf-8"?>
<p:tagLst xmlns:a="http://schemas.openxmlformats.org/drawingml/2006/main" xmlns:r="http://schemas.openxmlformats.org/officeDocument/2006/relationships" xmlns:p="http://schemas.openxmlformats.org/presentationml/2006/main">
  <p:tag name="NAME" val="Rectangle"/>
</p:tagLst>
</file>

<file path=ppt/tags/tag58.xml><?xml version="1.0" encoding="utf-8"?>
<p:tagLst xmlns:a="http://schemas.openxmlformats.org/drawingml/2006/main" xmlns:r="http://schemas.openxmlformats.org/officeDocument/2006/relationships" xmlns:p="http://schemas.openxmlformats.org/presentationml/2006/main">
  <p:tag name="NAME" val="Marvintrackercircle"/>
</p:tagLst>
</file>

<file path=ppt/tags/tag59.xml><?xml version="1.0" encoding="utf-8"?>
<p:tagLst xmlns:a="http://schemas.openxmlformats.org/drawingml/2006/main" xmlns:r="http://schemas.openxmlformats.org/officeDocument/2006/relationships" xmlns:p="http://schemas.openxmlformats.org/presentationml/2006/main">
  <p:tag name="NAME" val="Rectangle"/>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60.xml><?xml version="1.0" encoding="utf-8"?>
<p:tagLst xmlns:a="http://schemas.openxmlformats.org/drawingml/2006/main" xmlns:r="http://schemas.openxmlformats.org/officeDocument/2006/relationships" xmlns:p="http://schemas.openxmlformats.org/presentationml/2006/main">
  <p:tag name="NAME" val="Marvintrackercircl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2.xml><?xml version="1.0" encoding="utf-8"?>
<p:tagLst xmlns:a="http://schemas.openxmlformats.org/drawingml/2006/main" xmlns:r="http://schemas.openxmlformats.org/officeDocument/2006/relationships" xmlns:p="http://schemas.openxmlformats.org/presentationml/2006/main">
  <p:tag name="NAME" val="Marvintitletrackercircl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NAME" val="Marvintitletrackercircle"/>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6.xml><?xml version="1.0" encoding="utf-8"?>
<p:tagLst xmlns:a="http://schemas.openxmlformats.org/drawingml/2006/main" xmlns:r="http://schemas.openxmlformats.org/officeDocument/2006/relationships" xmlns:p="http://schemas.openxmlformats.org/presentationml/2006/main">
  <p:tag name="NAME" val="Marvintitletrackercircle"/>
</p:tagLst>
</file>

<file path=ppt/tags/tag67.xml><?xml version="1.0" encoding="utf-8"?>
<p:tagLst xmlns:a="http://schemas.openxmlformats.org/drawingml/2006/main" xmlns:r="http://schemas.openxmlformats.org/officeDocument/2006/relationships" xmlns:p="http://schemas.openxmlformats.org/presentationml/2006/main">
  <p:tag name="NAME" val="DividerH"/>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NAME" val="Marvintitletrackercircle"/>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1.xml><?xml version="1.0" encoding="utf-8"?>
<p:tagLst xmlns:a="http://schemas.openxmlformats.org/drawingml/2006/main" xmlns:r="http://schemas.openxmlformats.org/officeDocument/2006/relationships" xmlns:p="http://schemas.openxmlformats.org/presentationml/2006/main">
  <p:tag name="NAME" val="Marvintitletrackercircle"/>
</p:tagLst>
</file>

<file path=ppt/tags/tag72.xml><?xml version="1.0" encoding="utf-8"?>
<p:tagLst xmlns:a="http://schemas.openxmlformats.org/drawingml/2006/main" xmlns:r="http://schemas.openxmlformats.org/officeDocument/2006/relationships" xmlns:p="http://schemas.openxmlformats.org/presentationml/2006/main">
  <p:tag name="NAME" val="DividerH"/>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4.xml><?xml version="1.0" encoding="utf-8"?>
<p:tagLst xmlns:a="http://schemas.openxmlformats.org/drawingml/2006/main" xmlns:r="http://schemas.openxmlformats.org/officeDocument/2006/relationships" xmlns:p="http://schemas.openxmlformats.org/presentationml/2006/main">
  <p:tag name="NAME" val="Marvintitletrackercircle"/>
</p:tagLst>
</file>

<file path=ppt/tags/tag75.xml><?xml version="1.0" encoding="utf-8"?>
<p:tagLst xmlns:a="http://schemas.openxmlformats.org/drawingml/2006/main" xmlns:r="http://schemas.openxmlformats.org/officeDocument/2006/relationships" xmlns:p="http://schemas.openxmlformats.org/presentationml/2006/main">
  <p:tag name="NAME" val="DividerH"/>
</p:tagLst>
</file>

<file path=ppt/tags/tag76.xml><?xml version="1.0" encoding="utf-8"?>
<p:tagLst xmlns:a="http://schemas.openxmlformats.org/drawingml/2006/main" xmlns:r="http://schemas.openxmlformats.org/officeDocument/2006/relationships" xmlns:p="http://schemas.openxmlformats.org/presentationml/2006/main">
  <p:tag name="NAME" val="DividerH"/>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
</p:tagLst>
</file>

<file path=ppt/theme/theme1.xml><?xml version="1.0" encoding="utf-8"?>
<a:theme xmlns:a="http://schemas.openxmlformats.org/drawingml/2006/main" name="1_ UHG080 Template">
  <a:themeElements>
    <a:clrScheme name="Current">
      <a:dk1>
        <a:srgbClr val="000000"/>
      </a:dk1>
      <a:lt1>
        <a:srgbClr val="FFFFFF"/>
      </a:lt1>
      <a:dk2>
        <a:srgbClr val="1F4478"/>
      </a:dk2>
      <a:lt2>
        <a:srgbClr val="8A9A9A"/>
      </a:lt2>
      <a:accent1>
        <a:srgbClr val="00939A"/>
      </a:accent1>
      <a:accent2>
        <a:srgbClr val="4379AC"/>
      </a:accent2>
      <a:accent3>
        <a:srgbClr val="44883B"/>
      </a:accent3>
      <a:accent4>
        <a:srgbClr val="1F4478"/>
      </a:accent4>
      <a:accent5>
        <a:srgbClr val="5F7278"/>
      </a:accent5>
      <a:accent6>
        <a:srgbClr val="808080"/>
      </a:accent6>
      <a:hlink>
        <a:srgbClr val="44883B"/>
      </a:hlink>
      <a:folHlink>
        <a:srgbClr val="1F4478"/>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1F4478"/>
        </a:dk2>
        <a:lt2>
          <a:srgbClr val="8A9A9A"/>
        </a:lt2>
        <a:accent1>
          <a:srgbClr val="00939A"/>
        </a:accent1>
        <a:accent2>
          <a:srgbClr val="4379AC"/>
        </a:accent2>
        <a:accent3>
          <a:srgbClr val="44883B"/>
        </a:accent3>
        <a:accent4>
          <a:srgbClr val="1F4478"/>
        </a:accent4>
        <a:accent5>
          <a:srgbClr val="5F7278"/>
        </a:accent5>
        <a:accent6>
          <a:srgbClr val="808080"/>
        </a:accent6>
        <a:hlink>
          <a:srgbClr val="44883B"/>
        </a:hlink>
        <a:folHlink>
          <a:srgbClr val="1F447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UHG080 Template (V1).potx" id="{CD3D2DD9-B49B-4C09-A285-4DCD0199DF98}" vid="{B690BFD3-F3E4-4933-9B72-8AF44F0651E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7116</TotalTime>
  <Words>874</Words>
  <Application>Microsoft Office PowerPoint</Application>
  <PresentationFormat>Custom</PresentationFormat>
  <Paragraphs>89</Paragraphs>
  <Slides>9</Slides>
  <Notes>5</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3" baseType="lpstr">
      <vt:lpstr>Arial</vt:lpstr>
      <vt:lpstr>Calibri</vt:lpstr>
      <vt:lpstr>1_ UHG080 Template</vt:lpstr>
      <vt:lpstr>think-cell Slide</vt:lpstr>
      <vt:lpstr>Evaluating a structured reporting template to increase transparency and reduce review time for healthcare database studies</vt:lpstr>
      <vt:lpstr>PRA compliance</vt:lpstr>
      <vt:lpstr>Agenda for focus groups</vt:lpstr>
      <vt:lpstr>Welcome and moderator introduction</vt:lpstr>
      <vt:lpstr>Welcome and moderator introduction</vt:lpstr>
      <vt:lpstr>Participant introduction</vt:lpstr>
      <vt:lpstr>Background</vt:lpstr>
      <vt:lpstr>Structured discussion</vt:lpstr>
      <vt:lpstr>General feedback and wrap-up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Moderator guides for external stakeholder focus groups</dc:title>
  <dc:creator>Rob Kravec</dc:creator>
  <cp:lastModifiedBy>Mizrachi, Ila</cp:lastModifiedBy>
  <cp:revision>633</cp:revision>
  <cp:lastPrinted>2019-04-29T16:22:27Z</cp:lastPrinted>
  <dcterms:created xsi:type="dcterms:W3CDTF">2017-11-14T02:12:23Z</dcterms:created>
  <dcterms:modified xsi:type="dcterms:W3CDTF">2019-06-27T14:03:52Z</dcterms:modified>
</cp:coreProperties>
</file>