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4" r:id="rId18"/>
    <p:sldId id="275" r:id="rId19"/>
    <p:sldId id="276" r:id="rId20"/>
    <p:sldId id="279" r:id="rId21"/>
    <p:sldId id="273" r:id="rId22"/>
    <p:sldId id="271" r:id="rId23"/>
    <p:sldId id="280" r:id="rId24"/>
    <p:sldId id="277" r:id="rId25"/>
    <p:sldId id="281" r:id="rId26"/>
    <p:sldId id="282" r:id="rId27"/>
    <p:sldId id="278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3" r:id="rId37"/>
    <p:sldId id="294" r:id="rId38"/>
    <p:sldId id="295" r:id="rId39"/>
    <p:sldId id="291" r:id="rId40"/>
    <p:sldId id="292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153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349D-3F2A-4883-9D29-5E65D8983286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1F84-EE3C-41C2-AD79-2184362D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8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349D-3F2A-4883-9D29-5E65D8983286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1F84-EE3C-41C2-AD79-2184362D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42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349D-3F2A-4883-9D29-5E65D8983286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1F84-EE3C-41C2-AD79-2184362D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5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349D-3F2A-4883-9D29-5E65D8983286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1F84-EE3C-41C2-AD79-2184362D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04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349D-3F2A-4883-9D29-5E65D8983286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1F84-EE3C-41C2-AD79-2184362D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0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349D-3F2A-4883-9D29-5E65D8983286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1F84-EE3C-41C2-AD79-2184362D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6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349D-3F2A-4883-9D29-5E65D8983286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1F84-EE3C-41C2-AD79-2184362D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349D-3F2A-4883-9D29-5E65D8983286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1F84-EE3C-41C2-AD79-2184362D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5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349D-3F2A-4883-9D29-5E65D8983286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1F84-EE3C-41C2-AD79-2184362D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349D-3F2A-4883-9D29-5E65D8983286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1F84-EE3C-41C2-AD79-2184362D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6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349D-3F2A-4883-9D29-5E65D8983286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1F84-EE3C-41C2-AD79-2184362D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69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7349D-3F2A-4883-9D29-5E65D8983286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01F84-EE3C-41C2-AD79-2184362DD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3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N-600: Application for Certificate of Citizenship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3733800"/>
            <a:ext cx="6248400" cy="1066800"/>
          </a:xfrm>
        </p:spPr>
        <p:txBody>
          <a:bodyPr/>
          <a:lstStyle/>
          <a:p>
            <a:r>
              <a:rPr lang="en-US" b="1" dirty="0" smtClean="0"/>
              <a:t>United States Citizenship and Immigration Services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6356866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2"/>
                </a:solidFill>
              </a:rPr>
              <a:t>myUSICS</a:t>
            </a:r>
            <a:r>
              <a:rPr lang="en-US" b="1" dirty="0" smtClean="0">
                <a:solidFill>
                  <a:schemeClr val="tx2"/>
                </a:solidFill>
              </a:rPr>
              <a:t> Team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030" y="0"/>
            <a:ext cx="2294540" cy="202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70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75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N-600: About you – Additional information 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382000" cy="162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084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75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N-600: About you – Your immigration information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369332"/>
            <a:ext cx="8181975" cy="153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4" y="15667139"/>
            <a:ext cx="8301612" cy="1236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281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75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N-600: About You – Describe yourself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69" y="369332"/>
            <a:ext cx="8124825" cy="1939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81" y="19762232"/>
            <a:ext cx="8229600" cy="780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410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75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N-600: Your Family - Parents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72" y="369332"/>
            <a:ext cx="8239125" cy="1069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978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75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N-600: Your Family – U.S. citizen father information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69332"/>
            <a:ext cx="8629650" cy="1939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444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75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N-600: Your Family – U.S. citizen father information page 2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69332"/>
            <a:ext cx="8401050" cy="1992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494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75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N-600: Your Family – U.S. citizen father information page 3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83" y="406118"/>
            <a:ext cx="8239125" cy="1022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524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75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N-600: Your Family – U.S. citizen mother information 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50939"/>
            <a:ext cx="8191500" cy="194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724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75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N-600: Your Family – U.S. citizen mother information page 2 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40429"/>
            <a:ext cx="8143875" cy="1128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34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75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N-600: Your Family – U.S. citizen mother information page 3 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16" y="369332"/>
            <a:ext cx="8058150" cy="182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64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N-600: Application Overview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59" y="369332"/>
            <a:ext cx="8391525" cy="2382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93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75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N-600: Your Family – U.S. citizen mother information page 4 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69332"/>
            <a:ext cx="8201025" cy="188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18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75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N-600: Your Family – Parent’s military service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9332"/>
            <a:ext cx="8077200" cy="1102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555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75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N-600: Your Family – Dates of service page 1 (conditional)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374587"/>
            <a:ext cx="8201025" cy="937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263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75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N-600: Your Family – Dates of service page 2 (conditional)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69332"/>
            <a:ext cx="8248650" cy="1014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58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75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N-600: Your Family – Parent’s physical presence  page 1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369332"/>
            <a:ext cx="8258175" cy="828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957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75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N-600: Your Family – Parent’s physical presence  page 2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" y="395608"/>
            <a:ext cx="8162925" cy="1010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266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75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N-600: Your Family – Parent’s physical presence  page 3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369332"/>
            <a:ext cx="8362950" cy="1148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714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75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N-600: Your Request – Current status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379842"/>
            <a:ext cx="7905750" cy="131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468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75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N-600: Your Request – Request for certificate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364077"/>
            <a:ext cx="8382000" cy="727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228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75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N-600: Evidence – Evidence to support your application 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69332"/>
            <a:ext cx="8153400" cy="188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9050000"/>
            <a:ext cx="8153400" cy="157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07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N-600: Application Overview page 2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364077"/>
            <a:ext cx="8934450" cy="1939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6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75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N-600: Evidence – Secondary evidence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356194"/>
            <a:ext cx="8362950" cy="2268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04" y="23055254"/>
            <a:ext cx="8505825" cy="2199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2831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75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N-600: Additional Explanation – Optional explanation 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69332"/>
            <a:ext cx="8448675" cy="877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564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766" y="0"/>
            <a:ext cx="875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N-600: Review and Submit – Review your application (with hard stop errors) 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369332"/>
            <a:ext cx="8410575" cy="169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8999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766" y="0"/>
            <a:ext cx="875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N-600: Review and Submit – Review your application (without hard stop errors) 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9332"/>
            <a:ext cx="8229600" cy="1119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1688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766" y="0"/>
            <a:ext cx="875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N-600: Review and Submit – Your application summary (will show all users’ answers )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379842"/>
            <a:ext cx="8058150" cy="2007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523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766" y="0"/>
            <a:ext cx="875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N-600: Review and Submit – Preparer signature page 1 (conditional)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348311"/>
            <a:ext cx="8334375" cy="187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6066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766" y="0"/>
            <a:ext cx="875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N-600: Review and Submit – Preparer signature page 2 (conditional)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69332"/>
            <a:ext cx="8105775" cy="850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355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766" y="0"/>
            <a:ext cx="875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N-600: Review and Submit – Interpreter signature page 1 (conditional)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97" y="369332"/>
            <a:ext cx="8296275" cy="134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269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766" y="0"/>
            <a:ext cx="875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N-600: Review and Submit – Interpreter signature page 2 (conditional)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369332"/>
            <a:ext cx="8067675" cy="862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5349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766" y="0"/>
            <a:ext cx="8931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N-600: Review and Submit –  Your signature (conditional copy with preparer and interpreter)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72" y="353566"/>
            <a:ext cx="8267700" cy="992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796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75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N-600: Getting Started – Basis for eligibility 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43" y="369332"/>
            <a:ext cx="8153400" cy="1909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5339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766" y="0"/>
            <a:ext cx="875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N-600: Review and Submit – Your signature 1 (without preparer or interpreter) 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77215"/>
            <a:ext cx="8115300" cy="70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7228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766" y="0"/>
            <a:ext cx="875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N-600: Review and Submit – Your signature 2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79842"/>
            <a:ext cx="9067800" cy="18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1000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766" y="0"/>
            <a:ext cx="875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N-600: Review and Submit – Your signature 3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04" y="387725"/>
            <a:ext cx="8696325" cy="1220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449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75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N-600: Getting Started –  Preparer and interpreter information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64" y="369332"/>
            <a:ext cx="8201025" cy="1140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126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75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N-600: Getting Started –  Preparer information (conditional)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0" y="369332"/>
            <a:ext cx="8153400" cy="170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100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75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N-600: Getting Started –  Interpreter information (conditional)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0"/>
            <a:ext cx="8181975" cy="1939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171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75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N-600: About you – Your name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97" y="369332"/>
            <a:ext cx="8467725" cy="170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779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75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N-600: About you – Your contact information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" y="369332"/>
            <a:ext cx="9058275" cy="2239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170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434</Words>
  <Application>Microsoft Office PowerPoint</Application>
  <PresentationFormat>On-screen Show (4:3)</PresentationFormat>
  <Paragraphs>44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 Theme</vt:lpstr>
      <vt:lpstr>N-600: Application for Certificate of Citizenship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States Citizenship and Immigration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N-600: Application for Certificate of Citizenship</dc:title>
  <dc:creator>Taibl, Ryan M (CTR)</dc:creator>
  <cp:lastModifiedBy>Ramsay, John R</cp:lastModifiedBy>
  <cp:revision>18</cp:revision>
  <dcterms:created xsi:type="dcterms:W3CDTF">2018-11-02T13:20:22Z</dcterms:created>
  <dcterms:modified xsi:type="dcterms:W3CDTF">2018-12-21T17:45:54Z</dcterms:modified>
</cp:coreProperties>
</file>