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98" d="100"/>
          <a:sy n="98" d="100"/>
        </p:scale>
        <p:origin x="1182" y="-15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5D3F-1EA4-4612-AA0D-3190BF49F50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12F-32C3-4DFE-A254-781CBE7AC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5D3F-1EA4-4612-AA0D-3190BF49F50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12F-32C3-4DFE-A254-781CBE7AC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9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5D3F-1EA4-4612-AA0D-3190BF49F50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12F-32C3-4DFE-A254-781CBE7AC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3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5D3F-1EA4-4612-AA0D-3190BF49F50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12F-32C3-4DFE-A254-781CBE7AC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0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5D3F-1EA4-4612-AA0D-3190BF49F50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12F-32C3-4DFE-A254-781CBE7AC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5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5D3F-1EA4-4612-AA0D-3190BF49F50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12F-32C3-4DFE-A254-781CBE7AC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0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5D3F-1EA4-4612-AA0D-3190BF49F50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12F-32C3-4DFE-A254-781CBE7AC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1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5D3F-1EA4-4612-AA0D-3190BF49F50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12F-32C3-4DFE-A254-781CBE7AC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9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5D3F-1EA4-4612-AA0D-3190BF49F50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12F-32C3-4DFE-A254-781CBE7AC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0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5D3F-1EA4-4612-AA0D-3190BF49F50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12F-32C3-4DFE-A254-781CBE7AC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5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5D3F-1EA4-4612-AA0D-3190BF49F50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C312F-32C3-4DFE-A254-781CBE7AC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5D3F-1EA4-4612-AA0D-3190BF49F502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312F-32C3-4DFE-A254-781CBE7AC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9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8600" y="337410"/>
            <a:ext cx="6400800" cy="7205302"/>
            <a:chOff x="228600" y="337410"/>
            <a:chExt cx="6400800" cy="720530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337410"/>
              <a:ext cx="6400800" cy="384794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600" y="4185351"/>
              <a:ext cx="6400800" cy="3357361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299677" y="3911173"/>
            <a:ext cx="6231752" cy="18749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77" y="3842017"/>
            <a:ext cx="6231752" cy="19874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5837" y="6006300"/>
            <a:ext cx="20428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0380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" y="290456"/>
            <a:ext cx="6400800" cy="6536495"/>
            <a:chOff x="228600" y="290456"/>
            <a:chExt cx="6400800" cy="653649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t="1932"/>
            <a:stretch/>
          </p:blipFill>
          <p:spPr>
            <a:xfrm>
              <a:off x="228600" y="290456"/>
              <a:ext cx="6400800" cy="3955956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600" y="4246412"/>
              <a:ext cx="6400800" cy="25805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61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2944" y="474009"/>
            <a:ext cx="6400800" cy="7226952"/>
            <a:chOff x="232944" y="474009"/>
            <a:chExt cx="6400800" cy="722695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2944" y="474009"/>
              <a:ext cx="6400800" cy="429569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2944" y="4769704"/>
              <a:ext cx="6400800" cy="29312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83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Department of Homeland Security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Samuelian, Steve</dc:creator>
  <cp:lastModifiedBy>NPPD PRA</cp:lastModifiedBy>
  <cp:revision>5</cp:revision>
  <dcterms:created xsi:type="dcterms:W3CDTF">2017-04-06T19:32:48Z</dcterms:created>
  <dcterms:modified xsi:type="dcterms:W3CDTF">2017-07-05T12:55:11Z</dcterms:modified>
</cp:coreProperties>
</file>