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73" r:id="rId8"/>
    <p:sldId id="264" r:id="rId9"/>
    <p:sldId id="265" r:id="rId10"/>
    <p:sldId id="266" r:id="rId11"/>
    <p:sldId id="267" r:id="rId12"/>
    <p:sldId id="270" r:id="rId13"/>
    <p:sldId id="269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94"/>
  </p:normalViewPr>
  <p:slideViewPr>
    <p:cSldViewPr snapToGrid="0" snapToObjects="1">
      <p:cViewPr>
        <p:scale>
          <a:sx n="117" d="100"/>
          <a:sy n="117" d="100"/>
        </p:scale>
        <p:origin x="-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6B69-2F42-3643-B3F3-143F53E1C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CE4EC-F671-3245-80D7-30093E01A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8A484-B2CF-664F-AB8D-47889508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B1EE5-C7F0-2B40-B3EF-6BBA0633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A6E61-F861-474B-822F-D99B68B2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4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4226-DEE8-5E4E-AADF-917084A0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A3B41-FB4E-8C43-9FB2-83147A496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85532-571A-C645-AB1D-F232DD57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6E59-ABF0-F045-B21D-89C8AF2D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CAE8-8872-3443-A732-76AF842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7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F04688-B6DB-A842-8F8E-96BD2A77B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AF118-C78F-A845-BBAC-D03040FB8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CAE39-DF1B-1646-90B9-02436303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70EC0-7A5B-F747-B324-36F5A02C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EF09E-5DE2-D14A-9FE2-59FA1509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5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907C-5410-164E-B56C-BD334C31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6465-7869-1D4A-8E19-9216CA60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269E4-2030-AD4A-81AE-02BDCC96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55658-4B5B-9343-A6B7-84619438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4FE9-33D2-A84E-AA3D-79377C57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7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67ED-59BD-B548-8497-9DC2E2C9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999A-6D31-B244-B041-8799657A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DDAB5-E184-DE41-8238-4A02FD51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BB386-1DFC-194C-B8AD-580CBE4E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21D17-B733-1C47-ACA0-26D654B3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9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147F-82AD-3E46-A385-4C485834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82948-7C4D-2B4E-ABF0-131A0C677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43DBD-B694-284C-A7F9-C98F6F7AD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48246-CACF-FD40-A64E-647A1CF9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13D8F-DD08-8B48-B4BA-8C8F4927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96764-0B9B-DC4F-AB0D-E69DA9BB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0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3BAC-2FBE-A844-8AC5-7D248865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A7378-5C7A-B842-9C1B-2C19BFBB7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F49D7-A521-C145-90BD-27029195F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AA53A-BE3A-7445-85F0-21032CB2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65DF-D9CF-3741-A6B8-FE8D8AF5A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D27B7-0097-3243-ACB4-FECA1C7C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E055B6-F49E-094E-8093-A297664A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5149FF-786A-1D4C-B6D0-4EE6D132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92AC4-A2B8-704D-967A-8561DAAD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2CF72-A5CC-BD40-8B0B-7D7B2913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796C7-A8C0-7740-B58B-92D843B2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0D634-5F21-5441-A960-CE0C2DFA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01D94-53B4-BE4C-AD93-7B332A2C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FE79E-939F-B34D-ADEE-FF7A1D6C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0CA13-78A5-A44D-AFFB-0EC9E347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1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8B53-0876-4545-AC95-702BBEA8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D4D57-E264-1741-9EC0-C811B44E9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0AF44-CC5B-B94B-9D8C-A42EB5B4D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B631-4F02-5248-AE6B-43B37718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10EC-A09E-594E-864A-0AD958C6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6BE7-E203-2C41-A09D-A4A5ED03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8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17F0-BC7D-B24B-A69F-5A494EAA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086809-D4EB-AB4A-A19A-CDB48B195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9BAF8-52C4-2A4E-ADE6-F4A953D1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63D12-4AC6-6242-AD09-A346B84B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85CA9-7390-EB41-BF89-356D757F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A4261-F212-674C-8A65-90F3F658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46D41-3B47-8348-A259-3438CFD5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4359A-46C6-B347-AC86-5787C0659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CA471-E480-4640-BF3A-E37E4091A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00B27-E4CC-314D-A0F7-FED81F7AD813}" type="datetimeFigureOut">
              <a:rPr lang="en-US" smtClean="0"/>
              <a:t>12/19/19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2E191-12D7-1642-B3D3-111CFF5DE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F76EF-BA7A-EE4D-9A0D-2BA8F51B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69E16-70B3-524B-8E15-8F5EF53B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8997F-F8A0-3E47-A838-B3B6E9FF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86" y="0"/>
            <a:ext cx="3879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76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6ECF94-B6AA-B74E-A626-60DBC1666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880" y="128847"/>
            <a:ext cx="19442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37AF7-DE98-8041-B4CE-C1A14F25FD94}"/>
              </a:ext>
            </a:extLst>
          </p:cNvPr>
          <p:cNvSpPr/>
          <p:nvPr/>
        </p:nvSpPr>
        <p:spPr>
          <a:xfrm>
            <a:off x="6026727" y="394855"/>
            <a:ext cx="539461" cy="16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2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6B660D-3BCD-D747-A933-2A31ECFB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846" y="0"/>
            <a:ext cx="625230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60B2E1-CD80-F840-A9D7-F16293A0F15F}"/>
              </a:ext>
            </a:extLst>
          </p:cNvPr>
          <p:cNvSpPr/>
          <p:nvPr/>
        </p:nvSpPr>
        <p:spPr>
          <a:xfrm>
            <a:off x="5805397" y="835276"/>
            <a:ext cx="798603" cy="215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5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5D6AD29-ADA2-4145-AADB-EF3B4762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57" y="0"/>
            <a:ext cx="55734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42DABA-39E6-574D-9BE7-BA974F277997}"/>
              </a:ext>
            </a:extLst>
          </p:cNvPr>
          <p:cNvSpPr/>
          <p:nvPr/>
        </p:nvSpPr>
        <p:spPr>
          <a:xfrm>
            <a:off x="5856197" y="743201"/>
            <a:ext cx="798603" cy="215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1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9CFF8F-76B4-FA4C-847C-7DE828B11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015" y="191530"/>
            <a:ext cx="551397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C2D0B9-14D8-224A-A119-856F75AD8383}"/>
              </a:ext>
            </a:extLst>
          </p:cNvPr>
          <p:cNvSpPr/>
          <p:nvPr/>
        </p:nvSpPr>
        <p:spPr>
          <a:xfrm>
            <a:off x="5830797" y="971503"/>
            <a:ext cx="798603" cy="215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D26CAF8-E53F-CB44-85A2-D329C4004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11" t="11021" r="54360" b="85466"/>
          <a:stretch/>
        </p:blipFill>
        <p:spPr>
          <a:xfrm>
            <a:off x="5199010" y="930155"/>
            <a:ext cx="642551" cy="2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8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6DF061-98D9-3B49-8DA5-B907A7F2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934" y="0"/>
            <a:ext cx="547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4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B1CDF2-ABD6-3043-8AA3-882840072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720" y="0"/>
            <a:ext cx="482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A2A67-69ED-0B4B-AE70-3A87A43F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19" y="0"/>
            <a:ext cx="391536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F012B6-84D2-AA40-905B-16EF19D2FFB4}"/>
              </a:ext>
            </a:extLst>
          </p:cNvPr>
          <p:cNvSpPr/>
          <p:nvPr/>
        </p:nvSpPr>
        <p:spPr>
          <a:xfrm>
            <a:off x="6420694" y="630177"/>
            <a:ext cx="798603" cy="215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B76D9-85FD-6146-B85C-E69FACB2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98" y="0"/>
            <a:ext cx="5157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6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8233E-B478-4341-9923-37683F35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270" y="0"/>
            <a:ext cx="8547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5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E40490-6BBB-B04D-83A7-ED703247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423" y="0"/>
            <a:ext cx="284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4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7F885-CF78-3842-9FC1-87C18C30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04" y="0"/>
            <a:ext cx="7613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8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113E64-BFE4-2644-A940-96136E2A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892" y="0"/>
            <a:ext cx="4534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6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4EFB69-80A7-684F-A514-52D15631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41" y="0"/>
            <a:ext cx="594731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1FF64B-8C04-9246-9CBD-B7540C5DB7B9}"/>
              </a:ext>
            </a:extLst>
          </p:cNvPr>
          <p:cNvSpPr/>
          <p:nvPr/>
        </p:nvSpPr>
        <p:spPr>
          <a:xfrm>
            <a:off x="5842450" y="793019"/>
            <a:ext cx="793019" cy="2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0</Words>
  <Application>Microsoft Macintosh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Chou, Elizabeth</dc:creator>
  <cp:lastModifiedBy>Chou, Elizabeth</cp:lastModifiedBy>
  <cp:revision>33</cp:revision>
  <dcterms:created xsi:type="dcterms:W3CDTF">2019-09-27T14:49:52Z</dcterms:created>
  <dcterms:modified xsi:type="dcterms:W3CDTF">2019-12-19T18:49:20Z</dcterms:modified>
</cp:coreProperties>
</file>