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474F-DF28-43F2-8AA4-A1856B9A868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9884-FEAE-4601-9521-0B0FC208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00" y="445241"/>
            <a:ext cx="433808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2441" y="6081833"/>
            <a:ext cx="3657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Verifone </a:t>
            </a:r>
            <a:r>
              <a:rPr lang="en-US" b="1" dirty="0" smtClean="0"/>
              <a:t>Keypad/Signature </a:t>
            </a:r>
            <a:r>
              <a:rPr lang="en-US" b="1" dirty="0" smtClean="0"/>
              <a:t>Device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62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/>
          <a:stretch/>
        </p:blipFill>
        <p:spPr>
          <a:xfrm>
            <a:off x="2057400" y="318976"/>
            <a:ext cx="5029200" cy="62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/>
          <a:stretch/>
        </p:blipFill>
        <p:spPr>
          <a:xfrm>
            <a:off x="1965960" y="425300"/>
            <a:ext cx="5212080" cy="59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/>
          <a:stretch/>
        </p:blipFill>
        <p:spPr>
          <a:xfrm>
            <a:off x="2103120" y="329609"/>
            <a:ext cx="4937760" cy="62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/>
          <a:stretch/>
        </p:blipFill>
        <p:spPr>
          <a:xfrm>
            <a:off x="1965960" y="425300"/>
            <a:ext cx="5212080" cy="59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1965960" y="499726"/>
            <a:ext cx="5212080" cy="59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1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/>
          <a:stretch/>
        </p:blipFill>
        <p:spPr>
          <a:xfrm>
            <a:off x="1965960" y="297711"/>
            <a:ext cx="5212080" cy="61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/>
          <a:stretch/>
        </p:blipFill>
        <p:spPr>
          <a:xfrm>
            <a:off x="2168042" y="308346"/>
            <a:ext cx="4846320" cy="62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4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2929"/>
          <a:stretch/>
        </p:blipFill>
        <p:spPr>
          <a:xfrm>
            <a:off x="2000250" y="255175"/>
            <a:ext cx="5212080" cy="63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807"/>
          <a:stretch/>
        </p:blipFill>
        <p:spPr>
          <a:xfrm>
            <a:off x="1936453" y="287073"/>
            <a:ext cx="5303520" cy="62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223290"/>
            <a:ext cx="484632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/>
          <a:stretch/>
        </p:blipFill>
        <p:spPr>
          <a:xfrm>
            <a:off x="2010883" y="233909"/>
            <a:ext cx="5120640" cy="64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"/>
          <a:stretch/>
        </p:blipFill>
        <p:spPr>
          <a:xfrm>
            <a:off x="2148840" y="255185"/>
            <a:ext cx="4846320" cy="64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/>
          <a:stretch/>
        </p:blipFill>
        <p:spPr>
          <a:xfrm>
            <a:off x="2057400" y="318976"/>
            <a:ext cx="5029200" cy="62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TH3QXZ4CCXAT-18-1108</_dlc_DocId>
    <_dlc_DocIdUrl xmlns="4f06cbb4-5319-44a1-b73c-03442379dfaa">
      <Url>https://apps.sp.pentagon.mil/sites/dodiic/_layouts/DocIdRedir.aspx?ID=TH3QXZ4CCXAT-18-1108</Url>
      <Description>TH3QXZ4CCXAT-18-1108</Description>
    </_dlc_DocIdUrl>
  </documentManagement>
</p:properties>
</file>

<file path=customXml/itemProps1.xml><?xml version="1.0" encoding="utf-8"?>
<ds:datastoreItem xmlns:ds="http://schemas.openxmlformats.org/officeDocument/2006/customXml" ds:itemID="{D1D9E962-9115-43EB-9F45-FD3888B5DE1D}"/>
</file>

<file path=customXml/itemProps2.xml><?xml version="1.0" encoding="utf-8"?>
<ds:datastoreItem xmlns:ds="http://schemas.openxmlformats.org/officeDocument/2006/customXml" ds:itemID="{04A7A219-6995-486E-8F0D-AC68955BC1B5}"/>
</file>

<file path=customXml/itemProps3.xml><?xml version="1.0" encoding="utf-8"?>
<ds:datastoreItem xmlns:ds="http://schemas.openxmlformats.org/officeDocument/2006/customXml" ds:itemID="{70D9A8BD-5F7B-4DD8-A491-4B5B67A1FD25}"/>
</file>

<file path=customXml/itemProps4.xml><?xml version="1.0" encoding="utf-8"?>
<ds:datastoreItem xmlns:ds="http://schemas.openxmlformats.org/officeDocument/2006/customXml" ds:itemID="{7C95F673-FE58-4182-96CF-380C2CDB1C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Instrument Screenshot</dc:title>
  <dc:creator>David Lott</dc:creator>
  <cp:lastModifiedBy>David Lott</cp:lastModifiedBy>
  <cp:revision>3</cp:revision>
  <dcterms:created xsi:type="dcterms:W3CDTF">2017-01-19T21:38:07Z</dcterms:created>
  <dcterms:modified xsi:type="dcterms:W3CDTF">2017-01-19T22:18:37Z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edf44d3c-89bc-4b3a-a806-c4f57fdeb673</vt:lpwstr>
  </property>
</Properties>
</file>