
<file path=[Content_Types].xml><?xml version="1.0" encoding="utf-8"?>
<Types xmlns="http://schemas.openxmlformats.org/package/2006/content-types">
  <Default Extension="png" ContentType="image/png"/>
  <Default Extension="emf" ContentType="image/x-emf"/>
  <Default Extension="jpeg" ContentType="image/jpeg"/>
  <Default Extension="wma" ContentType="audio/x-ms-wma"/>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jpg" ContentType="image/jpeg"/>
  <Override PartName="/ppt/presentation.xml" ContentType="application/vnd.ms-powerpoint.presentation.macroEnabled.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Lst>
  <p:notesMasterIdLst>
    <p:notesMasterId r:id="rId16"/>
  </p:notesMasterIdLst>
  <p:sldIdLst>
    <p:sldId id="257" r:id="rId3"/>
    <p:sldId id="269" r:id="rId4"/>
    <p:sldId id="272" r:id="rId5"/>
    <p:sldId id="258" r:id="rId6"/>
    <p:sldId id="273" r:id="rId7"/>
    <p:sldId id="261" r:id="rId8"/>
    <p:sldId id="263" r:id="rId9"/>
    <p:sldId id="264" r:id="rId10"/>
    <p:sldId id="265" r:id="rId11"/>
    <p:sldId id="274" r:id="rId12"/>
    <p:sldId id="275" r:id="rId13"/>
    <p:sldId id="270" r:id="rId14"/>
    <p:sldId id="26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8F"/>
    <a:srgbClr val="F2D604"/>
    <a:srgbClr val="0593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0" autoAdjust="0"/>
    <p:restoredTop sz="94660"/>
  </p:normalViewPr>
  <p:slideViewPr>
    <p:cSldViewPr>
      <p:cViewPr>
        <p:scale>
          <a:sx n="74" d="100"/>
          <a:sy n="74" d="100"/>
        </p:scale>
        <p:origin x="739" y="-18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88B34A-D35B-4F4B-BEE9-E3C8CED67E8D}" type="datetimeFigureOut">
              <a:rPr lang="en-US" smtClean="0"/>
              <a:t>03/18/2019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DD5F4C-C947-460C-A3C6-6A2F5F6D13C8}" type="slidenum">
              <a:rPr lang="en-US" smtClean="0"/>
              <a:t>‹#›</a:t>
            </a:fld>
            <a:endParaRPr lang="en-US"/>
          </a:p>
        </p:txBody>
      </p:sp>
    </p:spTree>
    <p:extLst>
      <p:ext uri="{BB962C8B-B14F-4D97-AF65-F5344CB8AC3E}">
        <p14:creationId xmlns:p14="http://schemas.microsoft.com/office/powerpoint/2010/main" val="1353597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D5F4C-C947-460C-A3C6-6A2F5F6D13C8}" type="slidenum">
              <a:rPr lang="en-US" smtClean="0"/>
              <a:t>12</a:t>
            </a:fld>
            <a:endParaRPr lang="en-US"/>
          </a:p>
        </p:txBody>
      </p:sp>
    </p:spTree>
    <p:extLst>
      <p:ext uri="{BB962C8B-B14F-4D97-AF65-F5344CB8AC3E}">
        <p14:creationId xmlns:p14="http://schemas.microsoft.com/office/powerpoint/2010/main" val="58000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5.png"/><Relationship Id="rId2" Type="http://schemas.openxmlformats.org/officeDocument/2006/relationships/image" Target="../media/image11.emf"/><Relationship Id="rId1" Type="http://schemas.openxmlformats.org/officeDocument/2006/relationships/slideMaster" Target="../slideMasters/slideMaster1.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2.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77825" y="1310777"/>
            <a:ext cx="8412480" cy="4754880"/>
          </a:xfrm>
        </p:spPr>
        <p:txBody>
          <a:bodyPr/>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3820" y="6339572"/>
            <a:ext cx="201168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23E920C3-D147-47A9-BD6B-B7525AE8DF18}" type="datetimeFigureOut">
              <a:rPr lang="en-US"/>
              <a:pPr/>
              <a:t>03/18/2019</a:t>
            </a:fld>
            <a:endParaRPr dirty="0"/>
          </a:p>
        </p:txBody>
      </p:sp>
      <p:sp>
        <p:nvSpPr>
          <p:cNvPr id="5" name="Footer Placeholder 5"/>
          <p:cNvSpPr>
            <a:spLocks noGrp="1"/>
          </p:cNvSpPr>
          <p:nvPr>
            <p:ph type="ftr" sz="quarter" idx="3"/>
          </p:nvPr>
        </p:nvSpPr>
        <p:spPr>
          <a:xfrm>
            <a:off x="3300369" y="6339572"/>
            <a:ext cx="2468880" cy="365125"/>
          </a:xfrm>
          <a:prstGeom prst="rect">
            <a:avLst/>
          </a:prstGeom>
        </p:spPr>
        <p:txBody>
          <a:bodyPr vert="horz" lIns="91440" tIns="45720" rIns="91440" bIns="45720" rtlCol="0" anchor="ctr"/>
          <a:lstStyle>
            <a:lvl1pPr marL="0" algn="ctr" defTabSz="457200" rtl="0" eaLnBrk="1" latinLnBrk="0" hangingPunct="1">
              <a:defRPr lang="en-US" sz="900" kern="1200" dirty="0">
                <a:solidFill>
                  <a:srgbClr val="777777"/>
                </a:solidFill>
                <a:latin typeface="+mn-lt"/>
                <a:ea typeface="+mn-ea"/>
                <a:cs typeface="+mn-cs"/>
              </a:defRPr>
            </a:lvl1pPr>
          </a:lstStyle>
          <a:p>
            <a:endParaRPr/>
          </a:p>
        </p:txBody>
      </p:sp>
      <p:sp>
        <p:nvSpPr>
          <p:cNvPr id="6" name="Slide Number Placeholder 9"/>
          <p:cNvSpPr>
            <a:spLocks noGrp="1"/>
          </p:cNvSpPr>
          <p:nvPr>
            <p:ph type="sldNum" sz="quarter" idx="4"/>
          </p:nvPr>
        </p:nvSpPr>
        <p:spPr>
          <a:xfrm>
            <a:off x="243281" y="6339572"/>
            <a:ext cx="91440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EE56679B-E644-40DE-87BF-42DF60EDD065}" type="slidenum">
              <a:rPr/>
              <a:pPr/>
              <a:t>‹#›</a:t>
            </a:fld>
            <a:endParaRPr dirty="0"/>
          </a:p>
        </p:txBody>
      </p:sp>
    </p:spTree>
    <p:extLst>
      <p:ext uri="{BB962C8B-B14F-4D97-AF65-F5344CB8AC3E}">
        <p14:creationId xmlns:p14="http://schemas.microsoft.com/office/powerpoint/2010/main" val="3700760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Full Image, White Large Titl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77825" y="1159775"/>
            <a:ext cx="8412480" cy="4754880"/>
          </a:xfrm>
          <a:prstGeom prst="roundRect">
            <a:avLst>
              <a:gd name="adj" fmla="val 4183"/>
            </a:avLst>
          </a:prstGeom>
          <a:solidFill>
            <a:srgbClr val="FFFFFF">
              <a:alpha val="85098"/>
            </a:srgbClr>
          </a:solidFill>
        </p:spPr>
        <p:txBody>
          <a:bodyPr lIns="91440" tIns="91440" rIns="91440" bIns="91440"/>
          <a:lstStyle>
            <a:lvl1pPr>
              <a:defRPr sz="2000"/>
            </a:lvl1pPr>
            <a:lvl2pPr>
              <a:defRPr sz="16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8984204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Full Image, White Small Titl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86214" y="1168165"/>
            <a:ext cx="8412480" cy="4031771"/>
          </a:xfrm>
          <a:prstGeom prst="roundRect">
            <a:avLst>
              <a:gd name="adj" fmla="val 4183"/>
            </a:avLst>
          </a:prstGeom>
          <a:solidFill>
            <a:srgbClr val="FFFFFF">
              <a:alpha val="85098"/>
            </a:srgbClr>
          </a:solidFill>
        </p:spPr>
        <p:txBody>
          <a:bodyPr lIns="91440" tIns="91440" rIns="91440" bIns="91440"/>
          <a:lstStyle>
            <a:lvl1pPr>
              <a:defRPr sz="2000"/>
            </a:lvl1pPr>
            <a:lvl2pPr>
              <a:defRPr sz="16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566028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2"/>
          </p:nvPr>
        </p:nvSpPr>
        <p:spPr>
          <a:xfrm>
            <a:off x="1203820" y="6339572"/>
            <a:ext cx="201168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23E920C3-D147-47A9-BD6B-B7525AE8DF18}" type="datetimeFigureOut">
              <a:rPr lang="en-US"/>
              <a:pPr/>
              <a:t>03/18/2019</a:t>
            </a:fld>
            <a:endParaRPr dirty="0"/>
          </a:p>
        </p:txBody>
      </p:sp>
      <p:sp>
        <p:nvSpPr>
          <p:cNvPr id="4" name="Footer Placeholder 5"/>
          <p:cNvSpPr>
            <a:spLocks noGrp="1"/>
          </p:cNvSpPr>
          <p:nvPr>
            <p:ph type="ftr" sz="quarter" idx="3"/>
          </p:nvPr>
        </p:nvSpPr>
        <p:spPr>
          <a:xfrm>
            <a:off x="3300369" y="6339572"/>
            <a:ext cx="2468880" cy="365125"/>
          </a:xfrm>
          <a:prstGeom prst="rect">
            <a:avLst/>
          </a:prstGeom>
        </p:spPr>
        <p:txBody>
          <a:bodyPr vert="horz" lIns="91440" tIns="45720" rIns="91440" bIns="45720" rtlCol="0" anchor="ctr"/>
          <a:lstStyle>
            <a:lvl1pPr marL="0" algn="ctr" defTabSz="457200" rtl="0" eaLnBrk="1" latinLnBrk="0" hangingPunct="1">
              <a:defRPr lang="en-US" sz="900" kern="1200" dirty="0">
                <a:solidFill>
                  <a:srgbClr val="777777"/>
                </a:solidFill>
                <a:latin typeface="+mn-lt"/>
                <a:ea typeface="+mn-ea"/>
                <a:cs typeface="+mn-cs"/>
              </a:defRPr>
            </a:lvl1pPr>
          </a:lstStyle>
          <a:p>
            <a:endParaRPr/>
          </a:p>
        </p:txBody>
      </p:sp>
      <p:sp>
        <p:nvSpPr>
          <p:cNvPr id="5" name="Slide Number Placeholder 9"/>
          <p:cNvSpPr>
            <a:spLocks noGrp="1"/>
          </p:cNvSpPr>
          <p:nvPr>
            <p:ph type="sldNum" sz="quarter" idx="4"/>
          </p:nvPr>
        </p:nvSpPr>
        <p:spPr>
          <a:xfrm>
            <a:off x="243281" y="6339572"/>
            <a:ext cx="91440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EE56679B-E644-40DE-87BF-42DF60EDD065}" type="slidenum">
              <a:rPr/>
              <a:pPr/>
              <a:t>‹#›</a:t>
            </a:fld>
            <a:endParaRPr dirty="0"/>
          </a:p>
        </p:txBody>
      </p:sp>
    </p:spTree>
    <p:extLst>
      <p:ext uri="{BB962C8B-B14F-4D97-AF65-F5344CB8AC3E}">
        <p14:creationId xmlns:p14="http://schemas.microsoft.com/office/powerpoint/2010/main" val="50541940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9 Box Slide">
    <p:spTree>
      <p:nvGrpSpPr>
        <p:cNvPr id="1" name=""/>
        <p:cNvGrpSpPr/>
        <p:nvPr/>
      </p:nvGrpSpPr>
      <p:grpSpPr>
        <a:xfrm>
          <a:off x="0" y="0"/>
          <a:ext cx="0" cy="0"/>
          <a:chOff x="0" y="0"/>
          <a:chExt cx="0" cy="0"/>
        </a:xfrm>
      </p:grpSpPr>
      <p:sp>
        <p:nvSpPr>
          <p:cNvPr id="5" name="Content Placeholder 4"/>
          <p:cNvSpPr>
            <a:spLocks noGrp="1"/>
          </p:cNvSpPr>
          <p:nvPr>
            <p:ph sz="quarter" idx="21"/>
          </p:nvPr>
        </p:nvSpPr>
        <p:spPr>
          <a:xfrm>
            <a:off x="435950" y="1542916"/>
            <a:ext cx="2651760" cy="1097280"/>
          </a:xfrm>
          <a:prstGeom prst="roundRect">
            <a:avLst>
              <a:gd name="adj" fmla="val 9022"/>
            </a:avLst>
          </a:prstGeom>
          <a:solidFill>
            <a:schemeClr val="accent1"/>
          </a:solidFill>
        </p:spPr>
        <p:txBody>
          <a:bodyPr lIns="91440" tIns="91440">
            <a:noAutofit/>
          </a:bodyPr>
          <a:lstStyle>
            <a:lvl1pPr>
              <a:spcBef>
                <a:spcPts val="0"/>
              </a:spcBef>
              <a:spcAft>
                <a:spcPts val="0"/>
              </a:spcAft>
              <a:defRPr sz="1400">
                <a:solidFill>
                  <a:schemeClr val="bg1"/>
                </a:solidFill>
              </a:defRPr>
            </a:lvl1pPr>
            <a:lvl2pPr>
              <a:spcBef>
                <a:spcPts val="0"/>
              </a:spcBef>
              <a:spcAft>
                <a:spcPts val="0"/>
              </a:spcAft>
              <a:defRPr sz="1400">
                <a:solidFill>
                  <a:schemeClr val="bg1"/>
                </a:solidFill>
              </a:defRPr>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Content Placeholder 4"/>
          <p:cNvSpPr>
            <a:spLocks noGrp="1"/>
          </p:cNvSpPr>
          <p:nvPr>
            <p:ph sz="quarter" idx="22"/>
          </p:nvPr>
        </p:nvSpPr>
        <p:spPr>
          <a:xfrm>
            <a:off x="3298032" y="1542916"/>
            <a:ext cx="2651760" cy="1097280"/>
          </a:xfrm>
          <a:prstGeom prst="roundRect">
            <a:avLst>
              <a:gd name="adj" fmla="val 9022"/>
            </a:avLst>
          </a:prstGeom>
          <a:solidFill>
            <a:schemeClr val="accent1"/>
          </a:solidFill>
        </p:spPr>
        <p:txBody>
          <a:bodyPr lIns="91440" tIns="91440">
            <a:noAutofit/>
          </a:bodyPr>
          <a:lstStyle>
            <a:lvl1pPr>
              <a:spcBef>
                <a:spcPts val="0"/>
              </a:spcBef>
              <a:spcAft>
                <a:spcPts val="0"/>
              </a:spcAft>
              <a:defRPr sz="1400">
                <a:solidFill>
                  <a:schemeClr val="bg1"/>
                </a:solidFill>
              </a:defRPr>
            </a:lvl1pPr>
            <a:lvl2pPr>
              <a:spcBef>
                <a:spcPts val="0"/>
              </a:spcBef>
              <a:spcAft>
                <a:spcPts val="0"/>
              </a:spcAft>
              <a:defRPr sz="1400">
                <a:solidFill>
                  <a:schemeClr val="bg1"/>
                </a:solidFill>
              </a:defRPr>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7" name="Content Placeholder 4"/>
          <p:cNvSpPr>
            <a:spLocks noGrp="1"/>
          </p:cNvSpPr>
          <p:nvPr>
            <p:ph sz="quarter" idx="23"/>
          </p:nvPr>
        </p:nvSpPr>
        <p:spPr>
          <a:xfrm>
            <a:off x="6172200" y="1542916"/>
            <a:ext cx="2651760" cy="1097280"/>
          </a:xfrm>
          <a:prstGeom prst="roundRect">
            <a:avLst>
              <a:gd name="adj" fmla="val 9022"/>
            </a:avLst>
          </a:prstGeom>
          <a:solidFill>
            <a:schemeClr val="accent1"/>
          </a:solidFill>
        </p:spPr>
        <p:txBody>
          <a:bodyPr lIns="91440" tIns="91440">
            <a:noAutofit/>
          </a:bodyPr>
          <a:lstStyle>
            <a:lvl1pPr>
              <a:spcBef>
                <a:spcPts val="0"/>
              </a:spcBef>
              <a:spcAft>
                <a:spcPts val="0"/>
              </a:spcAft>
              <a:defRPr sz="1400">
                <a:solidFill>
                  <a:schemeClr val="bg1"/>
                </a:solidFill>
              </a:defRPr>
            </a:lvl1pPr>
            <a:lvl2pPr>
              <a:spcBef>
                <a:spcPts val="0"/>
              </a:spcBef>
              <a:spcAft>
                <a:spcPts val="0"/>
              </a:spcAft>
              <a:defRPr sz="1400">
                <a:solidFill>
                  <a:schemeClr val="bg1"/>
                </a:solidFill>
              </a:defRPr>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8" name="Content Placeholder 4"/>
          <p:cNvSpPr>
            <a:spLocks noGrp="1"/>
          </p:cNvSpPr>
          <p:nvPr>
            <p:ph sz="quarter" idx="24"/>
          </p:nvPr>
        </p:nvSpPr>
        <p:spPr>
          <a:xfrm>
            <a:off x="435950" y="2762242"/>
            <a:ext cx="2651760" cy="1097280"/>
          </a:xfrm>
          <a:prstGeom prst="roundRect">
            <a:avLst>
              <a:gd name="adj" fmla="val 9022"/>
            </a:avLst>
          </a:prstGeom>
          <a:solidFill>
            <a:schemeClr val="accent1"/>
          </a:solidFill>
        </p:spPr>
        <p:txBody>
          <a:bodyPr lIns="91440" tIns="91440">
            <a:noAutofit/>
          </a:bodyPr>
          <a:lstStyle>
            <a:lvl1pPr>
              <a:spcBef>
                <a:spcPts val="0"/>
              </a:spcBef>
              <a:spcAft>
                <a:spcPts val="0"/>
              </a:spcAft>
              <a:defRPr sz="1400">
                <a:solidFill>
                  <a:schemeClr val="bg1"/>
                </a:solidFill>
              </a:defRPr>
            </a:lvl1pPr>
            <a:lvl2pPr>
              <a:spcBef>
                <a:spcPts val="0"/>
              </a:spcBef>
              <a:spcAft>
                <a:spcPts val="0"/>
              </a:spcAft>
              <a:defRPr sz="1400">
                <a:solidFill>
                  <a:schemeClr val="bg1"/>
                </a:solidFill>
              </a:defRPr>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9" name="Content Placeholder 4"/>
          <p:cNvSpPr>
            <a:spLocks noGrp="1"/>
          </p:cNvSpPr>
          <p:nvPr>
            <p:ph sz="quarter" idx="25"/>
          </p:nvPr>
        </p:nvSpPr>
        <p:spPr>
          <a:xfrm>
            <a:off x="3298032" y="2762242"/>
            <a:ext cx="2651760" cy="1097280"/>
          </a:xfrm>
          <a:prstGeom prst="roundRect">
            <a:avLst>
              <a:gd name="adj" fmla="val 9022"/>
            </a:avLst>
          </a:prstGeom>
          <a:solidFill>
            <a:schemeClr val="accent1"/>
          </a:solidFill>
        </p:spPr>
        <p:txBody>
          <a:bodyPr lIns="91440" tIns="91440">
            <a:noAutofit/>
          </a:bodyPr>
          <a:lstStyle>
            <a:lvl1pPr>
              <a:spcBef>
                <a:spcPts val="0"/>
              </a:spcBef>
              <a:spcAft>
                <a:spcPts val="0"/>
              </a:spcAft>
              <a:defRPr sz="1400">
                <a:solidFill>
                  <a:schemeClr val="bg1"/>
                </a:solidFill>
              </a:defRPr>
            </a:lvl1pPr>
            <a:lvl2pPr>
              <a:spcBef>
                <a:spcPts val="0"/>
              </a:spcBef>
              <a:spcAft>
                <a:spcPts val="0"/>
              </a:spcAft>
              <a:defRPr sz="1400">
                <a:solidFill>
                  <a:schemeClr val="bg1"/>
                </a:solidFill>
              </a:defRPr>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20" name="Content Placeholder 4"/>
          <p:cNvSpPr>
            <a:spLocks noGrp="1"/>
          </p:cNvSpPr>
          <p:nvPr>
            <p:ph sz="quarter" idx="26"/>
          </p:nvPr>
        </p:nvSpPr>
        <p:spPr>
          <a:xfrm>
            <a:off x="6172200" y="2762242"/>
            <a:ext cx="2651760" cy="1097280"/>
          </a:xfrm>
          <a:prstGeom prst="roundRect">
            <a:avLst>
              <a:gd name="adj" fmla="val 9022"/>
            </a:avLst>
          </a:prstGeom>
          <a:solidFill>
            <a:schemeClr val="accent1"/>
          </a:solidFill>
        </p:spPr>
        <p:txBody>
          <a:bodyPr lIns="91440" tIns="91440">
            <a:noAutofit/>
          </a:bodyPr>
          <a:lstStyle>
            <a:lvl1pPr>
              <a:spcBef>
                <a:spcPts val="0"/>
              </a:spcBef>
              <a:spcAft>
                <a:spcPts val="0"/>
              </a:spcAft>
              <a:defRPr sz="1400">
                <a:solidFill>
                  <a:schemeClr val="bg1"/>
                </a:solidFill>
              </a:defRPr>
            </a:lvl1pPr>
            <a:lvl2pPr>
              <a:spcBef>
                <a:spcPts val="0"/>
              </a:spcBef>
              <a:spcAft>
                <a:spcPts val="0"/>
              </a:spcAft>
              <a:defRPr sz="1400">
                <a:solidFill>
                  <a:schemeClr val="bg1"/>
                </a:solidFill>
              </a:defRPr>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21" name="Content Placeholder 4"/>
          <p:cNvSpPr>
            <a:spLocks noGrp="1"/>
          </p:cNvSpPr>
          <p:nvPr>
            <p:ph sz="quarter" idx="27"/>
          </p:nvPr>
        </p:nvSpPr>
        <p:spPr>
          <a:xfrm>
            <a:off x="435950" y="3981568"/>
            <a:ext cx="2651760" cy="1097280"/>
          </a:xfrm>
          <a:prstGeom prst="roundRect">
            <a:avLst>
              <a:gd name="adj" fmla="val 9022"/>
            </a:avLst>
          </a:prstGeom>
          <a:solidFill>
            <a:schemeClr val="accent1"/>
          </a:solidFill>
        </p:spPr>
        <p:txBody>
          <a:bodyPr lIns="91440" tIns="91440">
            <a:noAutofit/>
          </a:bodyPr>
          <a:lstStyle>
            <a:lvl1pPr>
              <a:spcBef>
                <a:spcPts val="0"/>
              </a:spcBef>
              <a:spcAft>
                <a:spcPts val="0"/>
              </a:spcAft>
              <a:defRPr sz="1400">
                <a:solidFill>
                  <a:schemeClr val="bg1"/>
                </a:solidFill>
              </a:defRPr>
            </a:lvl1pPr>
            <a:lvl2pPr>
              <a:spcBef>
                <a:spcPts val="0"/>
              </a:spcBef>
              <a:spcAft>
                <a:spcPts val="0"/>
              </a:spcAft>
              <a:defRPr sz="1400">
                <a:solidFill>
                  <a:schemeClr val="bg1"/>
                </a:solidFill>
              </a:defRPr>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22" name="Content Placeholder 4"/>
          <p:cNvSpPr>
            <a:spLocks noGrp="1"/>
          </p:cNvSpPr>
          <p:nvPr>
            <p:ph sz="quarter" idx="28"/>
          </p:nvPr>
        </p:nvSpPr>
        <p:spPr>
          <a:xfrm>
            <a:off x="3298032" y="3981568"/>
            <a:ext cx="2651760" cy="1097280"/>
          </a:xfrm>
          <a:prstGeom prst="roundRect">
            <a:avLst>
              <a:gd name="adj" fmla="val 9022"/>
            </a:avLst>
          </a:prstGeom>
          <a:solidFill>
            <a:schemeClr val="accent1"/>
          </a:solidFill>
        </p:spPr>
        <p:txBody>
          <a:bodyPr lIns="91440" tIns="91440">
            <a:noAutofit/>
          </a:bodyPr>
          <a:lstStyle>
            <a:lvl1pPr>
              <a:spcBef>
                <a:spcPts val="0"/>
              </a:spcBef>
              <a:spcAft>
                <a:spcPts val="0"/>
              </a:spcAft>
              <a:defRPr sz="1400">
                <a:solidFill>
                  <a:schemeClr val="bg1"/>
                </a:solidFill>
              </a:defRPr>
            </a:lvl1pPr>
            <a:lvl2pPr>
              <a:spcBef>
                <a:spcPts val="0"/>
              </a:spcBef>
              <a:spcAft>
                <a:spcPts val="0"/>
              </a:spcAft>
              <a:defRPr sz="1400">
                <a:solidFill>
                  <a:schemeClr val="bg1"/>
                </a:solidFill>
              </a:defRPr>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23" name="Content Placeholder 4"/>
          <p:cNvSpPr>
            <a:spLocks noGrp="1"/>
          </p:cNvSpPr>
          <p:nvPr>
            <p:ph sz="quarter" idx="29"/>
          </p:nvPr>
        </p:nvSpPr>
        <p:spPr>
          <a:xfrm>
            <a:off x="6172200" y="3981568"/>
            <a:ext cx="2651760" cy="1097280"/>
          </a:xfrm>
          <a:prstGeom prst="roundRect">
            <a:avLst>
              <a:gd name="adj" fmla="val 9022"/>
            </a:avLst>
          </a:prstGeom>
          <a:solidFill>
            <a:schemeClr val="accent1"/>
          </a:solidFill>
        </p:spPr>
        <p:txBody>
          <a:bodyPr lIns="91440" tIns="91440">
            <a:noAutofit/>
          </a:bodyPr>
          <a:lstStyle>
            <a:lvl1pPr>
              <a:spcBef>
                <a:spcPts val="0"/>
              </a:spcBef>
              <a:spcAft>
                <a:spcPts val="0"/>
              </a:spcAft>
              <a:defRPr sz="1400">
                <a:solidFill>
                  <a:schemeClr val="bg1"/>
                </a:solidFill>
              </a:defRPr>
            </a:lvl1pPr>
            <a:lvl2pPr>
              <a:spcBef>
                <a:spcPts val="0"/>
              </a:spcBef>
              <a:spcAft>
                <a:spcPts val="0"/>
              </a:spcAft>
              <a:defRPr sz="1400">
                <a:solidFill>
                  <a:schemeClr val="bg1"/>
                </a:solidFill>
              </a:defRPr>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2" name="Title 1"/>
          <p:cNvSpPr>
            <a:spLocks noGrp="1"/>
          </p:cNvSpPr>
          <p:nvPr>
            <p:ph type="title"/>
          </p:nvPr>
        </p:nvSpPr>
        <p:spPr>
          <a:xfrm>
            <a:off x="377823" y="291415"/>
            <a:ext cx="8412480" cy="822960"/>
          </a:xfrm>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377823" y="5205786"/>
            <a:ext cx="8412480" cy="548640"/>
          </a:xfrm>
        </p:spPr>
        <p:txBody>
          <a:bodyPr lIns="27432">
            <a:normAutofit/>
          </a:bodyPr>
          <a:lstStyle>
            <a:lvl1pPr>
              <a:defRPr sz="1400"/>
            </a:lvl1pPr>
          </a:lstStyle>
          <a:p>
            <a:pPr lvl="0"/>
            <a:r>
              <a:rPr lang="en-US" smtClean="0"/>
              <a:t>Click to edit Master text styles</a:t>
            </a:r>
          </a:p>
        </p:txBody>
      </p:sp>
      <p:sp>
        <p:nvSpPr>
          <p:cNvPr id="13" name="Date Placeholder 3"/>
          <p:cNvSpPr>
            <a:spLocks noGrp="1"/>
          </p:cNvSpPr>
          <p:nvPr>
            <p:ph type="dt" sz="half" idx="2"/>
          </p:nvPr>
        </p:nvSpPr>
        <p:spPr>
          <a:xfrm>
            <a:off x="1203820" y="6339572"/>
            <a:ext cx="201168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23E920C3-D147-47A9-BD6B-B7525AE8DF18}" type="datetimeFigureOut">
              <a:rPr lang="en-US"/>
              <a:pPr/>
              <a:t>03/18/2019</a:t>
            </a:fld>
            <a:endParaRPr dirty="0"/>
          </a:p>
        </p:txBody>
      </p:sp>
      <p:sp>
        <p:nvSpPr>
          <p:cNvPr id="14" name="Footer Placeholder 5"/>
          <p:cNvSpPr>
            <a:spLocks noGrp="1"/>
          </p:cNvSpPr>
          <p:nvPr>
            <p:ph type="ftr" sz="quarter" idx="3"/>
          </p:nvPr>
        </p:nvSpPr>
        <p:spPr>
          <a:xfrm>
            <a:off x="3300369" y="6339572"/>
            <a:ext cx="2468880" cy="365125"/>
          </a:xfrm>
          <a:prstGeom prst="rect">
            <a:avLst/>
          </a:prstGeom>
        </p:spPr>
        <p:txBody>
          <a:bodyPr vert="horz" lIns="91440" tIns="45720" rIns="91440" bIns="45720" rtlCol="0" anchor="ctr"/>
          <a:lstStyle>
            <a:lvl1pPr marL="0" algn="ctr" defTabSz="457200" rtl="0" eaLnBrk="1" latinLnBrk="0" hangingPunct="1">
              <a:defRPr lang="en-US" sz="900" kern="1200" dirty="0">
                <a:solidFill>
                  <a:srgbClr val="777777"/>
                </a:solidFill>
                <a:latin typeface="+mn-lt"/>
                <a:ea typeface="+mn-ea"/>
                <a:cs typeface="+mn-cs"/>
              </a:defRPr>
            </a:lvl1pPr>
          </a:lstStyle>
          <a:p>
            <a:endParaRPr/>
          </a:p>
        </p:txBody>
      </p:sp>
      <p:sp>
        <p:nvSpPr>
          <p:cNvPr id="15" name="Slide Number Placeholder 9"/>
          <p:cNvSpPr>
            <a:spLocks noGrp="1"/>
          </p:cNvSpPr>
          <p:nvPr>
            <p:ph type="sldNum" sz="quarter" idx="4"/>
          </p:nvPr>
        </p:nvSpPr>
        <p:spPr>
          <a:xfrm>
            <a:off x="243281" y="6339572"/>
            <a:ext cx="91440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EE56679B-E644-40DE-87BF-42DF60EDD065}" type="slidenum">
              <a:rPr/>
              <a:pPr/>
              <a:t>‹#›</a:t>
            </a:fld>
            <a:endParaRPr dirty="0"/>
          </a:p>
        </p:txBody>
      </p:sp>
    </p:spTree>
    <p:extLst>
      <p:ext uri="{BB962C8B-B14F-4D97-AF65-F5344CB8AC3E}">
        <p14:creationId xmlns:p14="http://schemas.microsoft.com/office/powerpoint/2010/main" val="255800802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hoto Boxes">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423863" y="1543205"/>
            <a:ext cx="2651760" cy="3383280"/>
          </a:xfrm>
          <a:prstGeom prst="roundRect">
            <a:avLst>
              <a:gd name="adj" fmla="val 4329"/>
            </a:avLst>
          </a:prstGeom>
          <a:solidFill>
            <a:schemeClr val="accent1"/>
          </a:solidFill>
        </p:spPr>
        <p:txBody>
          <a:bodyPr lIns="91440" tIns="91440" rIns="91440" bIns="91440">
            <a:normAutofit/>
          </a:bodyPr>
          <a:lstStyle>
            <a:lvl1pPr>
              <a:spcAft>
                <a:spcPts val="0"/>
              </a:spcAft>
              <a:defRPr sz="1400" b="1">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p:txBody>
      </p:sp>
      <p:sp>
        <p:nvSpPr>
          <p:cNvPr id="9" name="Content Placeholder 4"/>
          <p:cNvSpPr>
            <a:spLocks noGrp="1"/>
          </p:cNvSpPr>
          <p:nvPr>
            <p:ph sz="quarter" idx="24"/>
          </p:nvPr>
        </p:nvSpPr>
        <p:spPr>
          <a:xfrm>
            <a:off x="6172200" y="1543205"/>
            <a:ext cx="2651760" cy="3383280"/>
          </a:xfrm>
          <a:prstGeom prst="roundRect">
            <a:avLst>
              <a:gd name="adj" fmla="val 4329"/>
            </a:avLst>
          </a:prstGeom>
          <a:solidFill>
            <a:schemeClr val="accent1"/>
          </a:solidFill>
        </p:spPr>
        <p:txBody>
          <a:bodyPr lIns="91440" tIns="91440" rIns="91440" bIns="91440">
            <a:normAutofit/>
          </a:bodyPr>
          <a:lstStyle>
            <a:lvl1pPr>
              <a:spcAft>
                <a:spcPts val="0"/>
              </a:spcAft>
              <a:defRPr sz="1400" b="1">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p:txBody>
      </p:sp>
      <p:sp>
        <p:nvSpPr>
          <p:cNvPr id="10" name="Content Placeholder 4"/>
          <p:cNvSpPr>
            <a:spLocks noGrp="1"/>
          </p:cNvSpPr>
          <p:nvPr>
            <p:ph sz="quarter" idx="25"/>
          </p:nvPr>
        </p:nvSpPr>
        <p:spPr>
          <a:xfrm>
            <a:off x="3298032" y="1543205"/>
            <a:ext cx="2651760" cy="3383280"/>
          </a:xfrm>
          <a:prstGeom prst="roundRect">
            <a:avLst>
              <a:gd name="adj" fmla="val 4329"/>
            </a:avLst>
          </a:prstGeom>
          <a:solidFill>
            <a:schemeClr val="accent1"/>
          </a:solidFill>
        </p:spPr>
        <p:txBody>
          <a:bodyPr lIns="91440" tIns="91440" rIns="91440" bIns="91440">
            <a:normAutofit/>
          </a:bodyPr>
          <a:lstStyle>
            <a:lvl1pPr>
              <a:spcAft>
                <a:spcPts val="0"/>
              </a:spcAft>
              <a:defRPr sz="1400" b="1">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p:txBody>
      </p:sp>
      <p:sp>
        <p:nvSpPr>
          <p:cNvPr id="2" name="Title 1"/>
          <p:cNvSpPr>
            <a:spLocks noGrp="1"/>
          </p:cNvSpPr>
          <p:nvPr>
            <p:ph type="title"/>
          </p:nvPr>
        </p:nvSpPr>
        <p:spPr>
          <a:xfrm>
            <a:off x="377823" y="291415"/>
            <a:ext cx="8412480" cy="822960"/>
          </a:xfrm>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377823" y="5063173"/>
            <a:ext cx="8412480" cy="548640"/>
          </a:xfrm>
        </p:spPr>
        <p:txBody>
          <a:bodyPr lIns="27432">
            <a:normAutofit/>
          </a:bodyPr>
          <a:lstStyle>
            <a:lvl1pPr>
              <a:defRPr sz="1400"/>
            </a:lvl1pPr>
          </a:lstStyle>
          <a:p>
            <a:pPr lvl="0"/>
            <a:r>
              <a:rPr lang="en-US" smtClean="0"/>
              <a:t>Click to edit Master text styles</a:t>
            </a:r>
          </a:p>
        </p:txBody>
      </p:sp>
      <p:sp>
        <p:nvSpPr>
          <p:cNvPr id="7" name="Date Placeholder 3"/>
          <p:cNvSpPr>
            <a:spLocks noGrp="1"/>
          </p:cNvSpPr>
          <p:nvPr>
            <p:ph type="dt" sz="half" idx="2"/>
          </p:nvPr>
        </p:nvSpPr>
        <p:spPr>
          <a:xfrm>
            <a:off x="1203820" y="6339572"/>
            <a:ext cx="201168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23E920C3-D147-47A9-BD6B-B7525AE8DF18}" type="datetimeFigureOut">
              <a:rPr lang="en-US"/>
              <a:pPr/>
              <a:t>03/18/2019</a:t>
            </a:fld>
            <a:endParaRPr dirty="0"/>
          </a:p>
        </p:txBody>
      </p:sp>
      <p:sp>
        <p:nvSpPr>
          <p:cNvPr id="8" name="Footer Placeholder 5"/>
          <p:cNvSpPr>
            <a:spLocks noGrp="1"/>
          </p:cNvSpPr>
          <p:nvPr>
            <p:ph type="ftr" sz="quarter" idx="3"/>
          </p:nvPr>
        </p:nvSpPr>
        <p:spPr>
          <a:xfrm>
            <a:off x="3300369" y="6339572"/>
            <a:ext cx="2468880" cy="365125"/>
          </a:xfrm>
          <a:prstGeom prst="rect">
            <a:avLst/>
          </a:prstGeom>
        </p:spPr>
        <p:txBody>
          <a:bodyPr vert="horz" lIns="91440" tIns="45720" rIns="91440" bIns="45720" rtlCol="0" anchor="ctr"/>
          <a:lstStyle>
            <a:lvl1pPr marL="0" algn="ctr" defTabSz="457200" rtl="0" eaLnBrk="1" latinLnBrk="0" hangingPunct="1">
              <a:defRPr lang="en-US" sz="900" kern="1200" dirty="0">
                <a:solidFill>
                  <a:srgbClr val="777777"/>
                </a:solidFill>
                <a:latin typeface="+mn-lt"/>
                <a:ea typeface="+mn-ea"/>
                <a:cs typeface="+mn-cs"/>
              </a:defRPr>
            </a:lvl1pPr>
          </a:lstStyle>
          <a:p>
            <a:endParaRPr/>
          </a:p>
        </p:txBody>
      </p:sp>
      <p:sp>
        <p:nvSpPr>
          <p:cNvPr id="11" name="Slide Number Placeholder 9"/>
          <p:cNvSpPr>
            <a:spLocks noGrp="1"/>
          </p:cNvSpPr>
          <p:nvPr>
            <p:ph type="sldNum" sz="quarter" idx="4"/>
          </p:nvPr>
        </p:nvSpPr>
        <p:spPr>
          <a:xfrm>
            <a:off x="243281" y="6339572"/>
            <a:ext cx="91440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EE56679B-E644-40DE-87BF-42DF60EDD065}" type="slidenum">
              <a:rPr/>
              <a:pPr/>
              <a:t>‹#›</a:t>
            </a:fld>
            <a:endParaRPr dirty="0"/>
          </a:p>
        </p:txBody>
      </p:sp>
    </p:spTree>
    <p:extLst>
      <p:ext uri="{BB962C8B-B14F-4D97-AF65-F5344CB8AC3E}">
        <p14:creationId xmlns:p14="http://schemas.microsoft.com/office/powerpoint/2010/main" val="25855577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Multi Content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77825" y="1539750"/>
            <a:ext cx="4114800" cy="1645920"/>
          </a:xfrm>
          <a:prstGeom prst="roundRect">
            <a:avLst>
              <a:gd name="adj" fmla="val 7940"/>
            </a:avLst>
          </a:prstGeom>
          <a:ln>
            <a:solidFill>
              <a:schemeClr val="accent1"/>
            </a:solidFill>
          </a:ln>
        </p:spPr>
        <p:txBody>
          <a:bodyPr lIns="91440" tIns="91440" rIns="91440" bIns="91440">
            <a:normAutofit/>
          </a:bodyPr>
          <a:lstStyle>
            <a:lvl1pPr>
              <a:spcAft>
                <a:spcPts val="0"/>
              </a:spcAft>
              <a:defRPr sz="1400" b="1">
                <a:solidFill>
                  <a:schemeClr val="accent1"/>
                </a:solidFill>
              </a:defRPr>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p:txBody>
      </p:sp>
      <p:sp>
        <p:nvSpPr>
          <p:cNvPr id="6" name="Text Placeholder 3"/>
          <p:cNvSpPr>
            <a:spLocks noGrp="1"/>
          </p:cNvSpPr>
          <p:nvPr>
            <p:ph type="body" sz="quarter" idx="10"/>
          </p:nvPr>
        </p:nvSpPr>
        <p:spPr>
          <a:xfrm>
            <a:off x="377823" y="4996061"/>
            <a:ext cx="8412480" cy="548640"/>
          </a:xfrm>
        </p:spPr>
        <p:txBody>
          <a:bodyPr lIns="27432">
            <a:normAutofit/>
          </a:bodyPr>
          <a:lstStyle>
            <a:lvl1pPr>
              <a:defRPr sz="1400"/>
            </a:lvl1pPr>
          </a:lstStyle>
          <a:p>
            <a:pPr lvl="0"/>
            <a:r>
              <a:rPr lang="en-US" smtClean="0"/>
              <a:t>Click to edit Master text styles</a:t>
            </a:r>
          </a:p>
        </p:txBody>
      </p:sp>
      <p:sp>
        <p:nvSpPr>
          <p:cNvPr id="7" name="Content Placeholder 2"/>
          <p:cNvSpPr>
            <a:spLocks noGrp="1"/>
          </p:cNvSpPr>
          <p:nvPr>
            <p:ph idx="16"/>
          </p:nvPr>
        </p:nvSpPr>
        <p:spPr>
          <a:xfrm>
            <a:off x="377825" y="3279344"/>
            <a:ext cx="4114800" cy="1645920"/>
          </a:xfrm>
          <a:prstGeom prst="roundRect">
            <a:avLst>
              <a:gd name="adj" fmla="val 7940"/>
            </a:avLst>
          </a:prstGeom>
          <a:ln>
            <a:solidFill>
              <a:schemeClr val="accent1"/>
            </a:solidFill>
          </a:ln>
        </p:spPr>
        <p:txBody>
          <a:bodyPr lIns="91440" tIns="91440" rIns="91440" bIns="91440">
            <a:normAutofit/>
          </a:bodyPr>
          <a:lstStyle>
            <a:lvl1pPr>
              <a:spcAft>
                <a:spcPts val="0"/>
              </a:spcAft>
              <a:defRPr sz="1400" b="1">
                <a:solidFill>
                  <a:schemeClr val="accent1"/>
                </a:solidFill>
              </a:defRPr>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2"/>
          <p:cNvSpPr>
            <a:spLocks noGrp="1"/>
          </p:cNvSpPr>
          <p:nvPr>
            <p:ph idx="17"/>
          </p:nvPr>
        </p:nvSpPr>
        <p:spPr>
          <a:xfrm>
            <a:off x="4700587" y="1539750"/>
            <a:ext cx="4114800" cy="1645920"/>
          </a:xfrm>
          <a:prstGeom prst="roundRect">
            <a:avLst>
              <a:gd name="adj" fmla="val 7940"/>
            </a:avLst>
          </a:prstGeom>
          <a:ln>
            <a:solidFill>
              <a:schemeClr val="accent1"/>
            </a:solidFill>
          </a:ln>
        </p:spPr>
        <p:txBody>
          <a:bodyPr lIns="91440" tIns="91440" rIns="91440" bIns="91440">
            <a:normAutofit/>
          </a:bodyPr>
          <a:lstStyle>
            <a:lvl1pPr>
              <a:spcAft>
                <a:spcPts val="0"/>
              </a:spcAft>
              <a:defRPr sz="1400" b="1">
                <a:solidFill>
                  <a:schemeClr val="accent1"/>
                </a:solidFill>
              </a:defRPr>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p:txBody>
      </p:sp>
      <p:sp>
        <p:nvSpPr>
          <p:cNvPr id="9" name="Content Placeholder 2"/>
          <p:cNvSpPr>
            <a:spLocks noGrp="1"/>
          </p:cNvSpPr>
          <p:nvPr>
            <p:ph idx="18"/>
          </p:nvPr>
        </p:nvSpPr>
        <p:spPr>
          <a:xfrm>
            <a:off x="4700587" y="3279344"/>
            <a:ext cx="4114800" cy="1645920"/>
          </a:xfrm>
          <a:prstGeom prst="roundRect">
            <a:avLst>
              <a:gd name="adj" fmla="val 7940"/>
            </a:avLst>
          </a:prstGeom>
          <a:ln>
            <a:solidFill>
              <a:schemeClr val="accent1"/>
            </a:solidFill>
          </a:ln>
        </p:spPr>
        <p:txBody>
          <a:bodyPr lIns="91440" tIns="91440" rIns="91440" bIns="91440">
            <a:normAutofit/>
          </a:bodyPr>
          <a:lstStyle>
            <a:lvl1pPr>
              <a:spcAft>
                <a:spcPts val="0"/>
              </a:spcAft>
              <a:defRPr sz="1400" b="1">
                <a:solidFill>
                  <a:schemeClr val="accent1"/>
                </a:solidFill>
              </a:defRPr>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p:txBody>
      </p:sp>
      <p:sp>
        <p:nvSpPr>
          <p:cNvPr id="10" name="Date Placeholder 3"/>
          <p:cNvSpPr>
            <a:spLocks noGrp="1"/>
          </p:cNvSpPr>
          <p:nvPr>
            <p:ph type="dt" sz="half" idx="2"/>
          </p:nvPr>
        </p:nvSpPr>
        <p:spPr>
          <a:xfrm>
            <a:off x="1203820" y="6339572"/>
            <a:ext cx="201168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23E920C3-D147-47A9-BD6B-B7525AE8DF18}" type="datetimeFigureOut">
              <a:rPr lang="en-US"/>
              <a:pPr/>
              <a:t>03/18/2019</a:t>
            </a:fld>
            <a:endParaRPr dirty="0"/>
          </a:p>
        </p:txBody>
      </p:sp>
      <p:sp>
        <p:nvSpPr>
          <p:cNvPr id="11" name="Footer Placeholder 5"/>
          <p:cNvSpPr>
            <a:spLocks noGrp="1"/>
          </p:cNvSpPr>
          <p:nvPr>
            <p:ph type="ftr" sz="quarter" idx="3"/>
          </p:nvPr>
        </p:nvSpPr>
        <p:spPr>
          <a:xfrm>
            <a:off x="3300369" y="6339572"/>
            <a:ext cx="2468880" cy="365125"/>
          </a:xfrm>
          <a:prstGeom prst="rect">
            <a:avLst/>
          </a:prstGeom>
        </p:spPr>
        <p:txBody>
          <a:bodyPr vert="horz" lIns="91440" tIns="45720" rIns="91440" bIns="45720" rtlCol="0" anchor="ctr"/>
          <a:lstStyle>
            <a:lvl1pPr marL="0" algn="ctr" defTabSz="457200" rtl="0" eaLnBrk="1" latinLnBrk="0" hangingPunct="1">
              <a:defRPr lang="en-US" sz="900" kern="1200" dirty="0">
                <a:solidFill>
                  <a:srgbClr val="777777"/>
                </a:solidFill>
                <a:latin typeface="+mn-lt"/>
                <a:ea typeface="+mn-ea"/>
                <a:cs typeface="+mn-cs"/>
              </a:defRPr>
            </a:lvl1pPr>
          </a:lstStyle>
          <a:p>
            <a:endParaRPr/>
          </a:p>
        </p:txBody>
      </p:sp>
      <p:sp>
        <p:nvSpPr>
          <p:cNvPr id="12" name="Slide Number Placeholder 9"/>
          <p:cNvSpPr>
            <a:spLocks noGrp="1"/>
          </p:cNvSpPr>
          <p:nvPr>
            <p:ph type="sldNum" sz="quarter" idx="4"/>
          </p:nvPr>
        </p:nvSpPr>
        <p:spPr>
          <a:xfrm>
            <a:off x="243281" y="6339572"/>
            <a:ext cx="91440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EE56679B-E644-40DE-87BF-42DF60EDD065}" type="slidenum">
              <a:rPr/>
              <a:pPr/>
              <a:t>‹#›</a:t>
            </a:fld>
            <a:endParaRPr dirty="0"/>
          </a:p>
        </p:txBody>
      </p:sp>
    </p:spTree>
    <p:extLst>
      <p:ext uri="{BB962C8B-B14F-4D97-AF65-F5344CB8AC3E}">
        <p14:creationId xmlns:p14="http://schemas.microsoft.com/office/powerpoint/2010/main" val="283948068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1203820" y="6339572"/>
            <a:ext cx="201168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23E920C3-D147-47A9-BD6B-B7525AE8DF18}" type="datetimeFigureOut">
              <a:rPr lang="en-US"/>
              <a:pPr/>
              <a:t>03/18/2019</a:t>
            </a:fld>
            <a:endParaRPr dirty="0"/>
          </a:p>
        </p:txBody>
      </p:sp>
      <p:sp>
        <p:nvSpPr>
          <p:cNvPr id="6" name="Footer Placeholder 5"/>
          <p:cNvSpPr>
            <a:spLocks noGrp="1"/>
          </p:cNvSpPr>
          <p:nvPr>
            <p:ph type="ftr" sz="quarter" idx="3"/>
          </p:nvPr>
        </p:nvSpPr>
        <p:spPr>
          <a:xfrm>
            <a:off x="3300369" y="6339572"/>
            <a:ext cx="2468880" cy="365125"/>
          </a:xfrm>
          <a:prstGeom prst="rect">
            <a:avLst/>
          </a:prstGeom>
        </p:spPr>
        <p:txBody>
          <a:bodyPr vert="horz" lIns="91440" tIns="45720" rIns="91440" bIns="45720" rtlCol="0" anchor="ctr"/>
          <a:lstStyle>
            <a:lvl1pPr marL="0" algn="ctr" defTabSz="457200" rtl="0" eaLnBrk="1" latinLnBrk="0" hangingPunct="1">
              <a:defRPr lang="en-US" sz="900" kern="1200" dirty="0">
                <a:solidFill>
                  <a:srgbClr val="777777"/>
                </a:solidFill>
                <a:latin typeface="+mn-lt"/>
                <a:ea typeface="+mn-ea"/>
                <a:cs typeface="+mn-cs"/>
              </a:defRPr>
            </a:lvl1pPr>
          </a:lstStyle>
          <a:p>
            <a:endParaRPr/>
          </a:p>
        </p:txBody>
      </p:sp>
      <p:sp>
        <p:nvSpPr>
          <p:cNvPr id="7" name="Slide Number Placeholder 9"/>
          <p:cNvSpPr>
            <a:spLocks noGrp="1"/>
          </p:cNvSpPr>
          <p:nvPr>
            <p:ph type="sldNum" sz="quarter" idx="4"/>
          </p:nvPr>
        </p:nvSpPr>
        <p:spPr>
          <a:xfrm>
            <a:off x="243281" y="6339572"/>
            <a:ext cx="91440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EE56679B-E644-40DE-87BF-42DF60EDD065}" type="slidenum">
              <a:rPr/>
              <a:pPr/>
              <a:t>‹#›</a:t>
            </a:fld>
            <a:endParaRPr dirty="0"/>
          </a:p>
        </p:txBody>
      </p:sp>
    </p:spTree>
    <p:extLst>
      <p:ext uri="{BB962C8B-B14F-4D97-AF65-F5344CB8AC3E}">
        <p14:creationId xmlns:p14="http://schemas.microsoft.com/office/powerpoint/2010/main" val="160918544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61045" y="1029647"/>
            <a:ext cx="5486400" cy="4206240"/>
          </a:xfrm>
        </p:spPr>
        <p:txBody>
          <a:bodyPr>
            <a:normAutofit/>
          </a:bodyPr>
          <a:lstStyle>
            <a:lvl1pPr marL="117475" indent="-117475">
              <a:lnSpc>
                <a:spcPct val="90000"/>
              </a:lnSpc>
              <a:defRPr sz="2800" baseline="0">
                <a:solidFill>
                  <a:schemeClr val="accent1"/>
                </a:solidFill>
              </a:defRPr>
            </a:lvl1pPr>
          </a:lstStyle>
          <a:p>
            <a:r>
              <a:rPr lang="en-US" smtClean="0"/>
              <a:t>Click to edit Master title style</a:t>
            </a:r>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8547" y="6267902"/>
            <a:ext cx="1536190" cy="408914"/>
          </a:xfrm>
          <a:prstGeom prst="rect">
            <a:avLst/>
          </a:prstGeom>
        </p:spPr>
      </p:pic>
      <p:sp>
        <p:nvSpPr>
          <p:cNvPr id="14" name="Text Placeholder 13"/>
          <p:cNvSpPr>
            <a:spLocks noGrp="1"/>
          </p:cNvSpPr>
          <p:nvPr>
            <p:ph type="body" sz="quarter" idx="11"/>
          </p:nvPr>
        </p:nvSpPr>
        <p:spPr>
          <a:xfrm>
            <a:off x="462109" y="5746299"/>
            <a:ext cx="5486400" cy="1005840"/>
          </a:xfrm>
        </p:spPr>
        <p:txBody>
          <a:bodyPr/>
          <a:lstStyle>
            <a:lvl1pPr>
              <a:spcAft>
                <a:spcPts val="0"/>
              </a:spcAft>
              <a:defRPr sz="14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395213696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Quote with Color">
    <p:spTree>
      <p:nvGrpSpPr>
        <p:cNvPr id="1" name=""/>
        <p:cNvGrpSpPr/>
        <p:nvPr/>
      </p:nvGrpSpPr>
      <p:grpSpPr>
        <a:xfrm>
          <a:off x="0" y="0"/>
          <a:ext cx="0" cy="0"/>
          <a:chOff x="0" y="0"/>
          <a:chExt cx="0" cy="0"/>
        </a:xfrm>
      </p:grpSpPr>
      <p:sp>
        <p:nvSpPr>
          <p:cNvPr id="3" name="Rectangle 2"/>
          <p:cNvSpPr/>
          <p:nvPr/>
        </p:nvSpPr>
        <p:spPr>
          <a:xfrm>
            <a:off x="0" y="0"/>
            <a:ext cx="9144000" cy="5486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361045" y="1029647"/>
            <a:ext cx="5486400" cy="4206240"/>
          </a:xfrm>
        </p:spPr>
        <p:txBody>
          <a:bodyPr>
            <a:normAutofit/>
          </a:bodyPr>
          <a:lstStyle>
            <a:lvl1pPr marL="117475" indent="-117475">
              <a:lnSpc>
                <a:spcPct val="90000"/>
              </a:lnSpc>
              <a:defRPr sz="2800" baseline="0">
                <a:solidFill>
                  <a:schemeClr val="bg1"/>
                </a:solidFill>
              </a:defRPr>
            </a:lvl1pPr>
          </a:lstStyle>
          <a:p>
            <a:r>
              <a:rPr lang="en-US" smtClean="0"/>
              <a:t>Click to edit Master title style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8547" y="6267902"/>
            <a:ext cx="1536190" cy="408914"/>
          </a:xfrm>
          <a:prstGeom prst="rect">
            <a:avLst/>
          </a:prstGeom>
        </p:spPr>
      </p:pic>
      <p:sp>
        <p:nvSpPr>
          <p:cNvPr id="7" name="Text Placeholder 13"/>
          <p:cNvSpPr>
            <a:spLocks noGrp="1"/>
          </p:cNvSpPr>
          <p:nvPr>
            <p:ph type="body" sz="quarter" idx="12"/>
          </p:nvPr>
        </p:nvSpPr>
        <p:spPr>
          <a:xfrm>
            <a:off x="462109" y="5746299"/>
            <a:ext cx="5486400" cy="1005840"/>
          </a:xfrm>
        </p:spPr>
        <p:txBody>
          <a:bodyPr/>
          <a:lstStyle>
            <a:lvl1pPr>
              <a:spcAft>
                <a:spcPts val="0"/>
              </a:spcAft>
              <a:defRPr sz="14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64018265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Quote with Imag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9144000" cy="3657600"/>
          </a:xfrm>
        </p:spPr>
        <p:txBody>
          <a:bodyPr/>
          <a:lstStyle/>
          <a:p>
            <a:r>
              <a:rPr lang="en-US" dirty="0" smtClean="0"/>
              <a:t>Click icon to add picture</a:t>
            </a:r>
            <a:endParaRPr lang="en-US" dirty="0"/>
          </a:p>
        </p:txBody>
      </p:sp>
      <p:sp>
        <p:nvSpPr>
          <p:cNvPr id="2" name="Title 1"/>
          <p:cNvSpPr>
            <a:spLocks noGrp="1"/>
          </p:cNvSpPr>
          <p:nvPr>
            <p:ph type="title"/>
          </p:nvPr>
        </p:nvSpPr>
        <p:spPr>
          <a:xfrm>
            <a:off x="361045" y="4060272"/>
            <a:ext cx="6217920" cy="1280160"/>
          </a:xfrm>
        </p:spPr>
        <p:txBody>
          <a:bodyPr>
            <a:normAutofit/>
          </a:bodyPr>
          <a:lstStyle>
            <a:lvl1pPr marL="117475" indent="-117475">
              <a:lnSpc>
                <a:spcPct val="90000"/>
              </a:lnSpc>
              <a:defRPr sz="2800" baseline="0">
                <a:solidFill>
                  <a:schemeClr val="accent1"/>
                </a:solidFill>
              </a:defRPr>
            </a:lvl1pPr>
          </a:lstStyle>
          <a:p>
            <a:r>
              <a:rPr lang="en-US" smtClean="0"/>
              <a:t>Click to edit Master title style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8547" y="6267902"/>
            <a:ext cx="1536190" cy="408914"/>
          </a:xfrm>
          <a:prstGeom prst="rect">
            <a:avLst/>
          </a:prstGeom>
        </p:spPr>
      </p:pic>
      <p:sp>
        <p:nvSpPr>
          <p:cNvPr id="7" name="Text Placeholder 13"/>
          <p:cNvSpPr>
            <a:spLocks noGrp="1"/>
          </p:cNvSpPr>
          <p:nvPr>
            <p:ph type="body" sz="quarter" idx="12"/>
          </p:nvPr>
        </p:nvSpPr>
        <p:spPr>
          <a:xfrm>
            <a:off x="462109" y="5418653"/>
            <a:ext cx="6126480" cy="1005840"/>
          </a:xfrm>
        </p:spPr>
        <p:txBody>
          <a:bodyPr/>
          <a:lstStyle>
            <a:lvl1pPr>
              <a:spcAft>
                <a:spcPts val="0"/>
              </a:spcAft>
              <a:defRPr sz="14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8966527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77823" y="291415"/>
            <a:ext cx="8412480" cy="822960"/>
          </a:xfrm>
        </p:spPr>
        <p:txBody>
          <a:bodyPr/>
          <a:lstStyle/>
          <a:p>
            <a:r>
              <a:rPr lang="en-US" smtClean="0"/>
              <a:t>Click to edit Master title style</a:t>
            </a:r>
            <a:endParaRPr lang="en-US" dirty="0"/>
          </a:p>
        </p:txBody>
      </p:sp>
      <p:sp>
        <p:nvSpPr>
          <p:cNvPr id="5" name="Content Placeholder 4"/>
          <p:cNvSpPr>
            <a:spLocks noGrp="1"/>
          </p:cNvSpPr>
          <p:nvPr>
            <p:ph sz="quarter" idx="18"/>
          </p:nvPr>
        </p:nvSpPr>
        <p:spPr>
          <a:xfrm>
            <a:off x="377824" y="1306671"/>
            <a:ext cx="374904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4"/>
          <p:cNvSpPr>
            <a:spLocks noGrp="1"/>
          </p:cNvSpPr>
          <p:nvPr>
            <p:ph sz="quarter" idx="19"/>
          </p:nvPr>
        </p:nvSpPr>
        <p:spPr>
          <a:xfrm>
            <a:off x="5041263" y="1306671"/>
            <a:ext cx="374904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2"/>
          </p:nvPr>
        </p:nvSpPr>
        <p:spPr>
          <a:xfrm>
            <a:off x="1203820" y="6339572"/>
            <a:ext cx="201168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23E920C3-D147-47A9-BD6B-B7525AE8DF18}" type="datetimeFigureOut">
              <a:rPr lang="en-US"/>
              <a:pPr/>
              <a:t>03/18/2019</a:t>
            </a:fld>
            <a:endParaRPr dirty="0"/>
          </a:p>
        </p:txBody>
      </p:sp>
      <p:sp>
        <p:nvSpPr>
          <p:cNvPr id="7" name="Footer Placeholder 5"/>
          <p:cNvSpPr>
            <a:spLocks noGrp="1"/>
          </p:cNvSpPr>
          <p:nvPr>
            <p:ph type="ftr" sz="quarter" idx="3"/>
          </p:nvPr>
        </p:nvSpPr>
        <p:spPr>
          <a:xfrm>
            <a:off x="3300369" y="6339572"/>
            <a:ext cx="2468880" cy="365125"/>
          </a:xfrm>
          <a:prstGeom prst="rect">
            <a:avLst/>
          </a:prstGeom>
        </p:spPr>
        <p:txBody>
          <a:bodyPr vert="horz" lIns="91440" tIns="45720" rIns="91440" bIns="45720" rtlCol="0" anchor="ctr"/>
          <a:lstStyle>
            <a:lvl1pPr marL="0" algn="ctr" defTabSz="457200" rtl="0" eaLnBrk="1" latinLnBrk="0" hangingPunct="1">
              <a:defRPr lang="en-US" sz="900" kern="1200" dirty="0">
                <a:solidFill>
                  <a:srgbClr val="777777"/>
                </a:solidFill>
                <a:latin typeface="+mn-lt"/>
                <a:ea typeface="+mn-ea"/>
                <a:cs typeface="+mn-cs"/>
              </a:defRPr>
            </a:lvl1pPr>
          </a:lstStyle>
          <a:p>
            <a:endParaRPr/>
          </a:p>
        </p:txBody>
      </p:sp>
      <p:sp>
        <p:nvSpPr>
          <p:cNvPr id="8" name="Slide Number Placeholder 9"/>
          <p:cNvSpPr>
            <a:spLocks noGrp="1"/>
          </p:cNvSpPr>
          <p:nvPr>
            <p:ph type="sldNum" sz="quarter" idx="4"/>
          </p:nvPr>
        </p:nvSpPr>
        <p:spPr>
          <a:xfrm>
            <a:off x="243281" y="6339572"/>
            <a:ext cx="91440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EE56679B-E644-40DE-87BF-42DF60EDD065}" type="slidenum">
              <a:rPr/>
              <a:pPr/>
              <a:t>‹#›</a:t>
            </a:fld>
            <a:endParaRPr dirty="0"/>
          </a:p>
        </p:txBody>
      </p:sp>
    </p:spTree>
    <p:extLst>
      <p:ext uri="{BB962C8B-B14F-4D97-AF65-F5344CB8AC3E}">
        <p14:creationId xmlns:p14="http://schemas.microsoft.com/office/powerpoint/2010/main" val="63360157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Divider Slide">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8442" t="23384" r="7064" b="19845"/>
          <a:stretch/>
        </p:blipFill>
        <p:spPr>
          <a:xfrm>
            <a:off x="0" y="2938463"/>
            <a:ext cx="9144000" cy="2693987"/>
          </a:xfrm>
          <a:prstGeom prst="rect">
            <a:avLst/>
          </a:prstGeom>
        </p:spPr>
      </p:pic>
      <p:sp>
        <p:nvSpPr>
          <p:cNvPr id="2" name="Title 1"/>
          <p:cNvSpPr>
            <a:spLocks noGrp="1"/>
          </p:cNvSpPr>
          <p:nvPr>
            <p:ph type="ctrTitle"/>
          </p:nvPr>
        </p:nvSpPr>
        <p:spPr>
          <a:xfrm>
            <a:off x="337645" y="845103"/>
            <a:ext cx="7315200" cy="1371600"/>
          </a:xfrm>
        </p:spPr>
        <p:txBody>
          <a:bodyPr anchor="t">
            <a:normAutofit/>
          </a:bodyPr>
          <a:lstStyle>
            <a:lvl1pPr algn="l">
              <a:defRPr sz="4800">
                <a:solidFill>
                  <a:schemeClr val="bg1"/>
                </a:solidFill>
              </a:defRPr>
            </a:lvl1pPr>
          </a:lstStyle>
          <a:p>
            <a:r>
              <a:rPr lang="en-US" smtClean="0"/>
              <a:t>Click to edit Master title style</a:t>
            </a:r>
            <a:endParaRPr lang="en-US" dirty="0"/>
          </a:p>
        </p:txBody>
      </p:sp>
      <p:sp>
        <p:nvSpPr>
          <p:cNvPr id="8" name="Rectangle 7"/>
          <p:cNvSpPr/>
          <p:nvPr/>
        </p:nvSpPr>
        <p:spPr>
          <a:xfrm>
            <a:off x="0" y="5472752"/>
            <a:ext cx="9144000" cy="13852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8547" y="6267902"/>
            <a:ext cx="1536190" cy="408914"/>
          </a:xfrm>
          <a:prstGeom prst="rect">
            <a:avLst/>
          </a:prstGeom>
        </p:spPr>
      </p:pic>
    </p:spTree>
    <p:extLst>
      <p:ext uri="{BB962C8B-B14F-4D97-AF65-F5344CB8AC3E}">
        <p14:creationId xmlns:p14="http://schemas.microsoft.com/office/powerpoint/2010/main" val="166122434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6 Divider Slide">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111" r="10000"/>
          <a:stretch/>
        </p:blipFill>
        <p:spPr>
          <a:xfrm>
            <a:off x="0" y="0"/>
            <a:ext cx="9144000" cy="6858000"/>
          </a:xfrm>
          <a:prstGeom prst="rect">
            <a:avLst/>
          </a:prstGeom>
        </p:spPr>
      </p:pic>
      <p:sp>
        <p:nvSpPr>
          <p:cNvPr id="8" name="Round Same Side Corner Rectangle 7"/>
          <p:cNvSpPr/>
          <p:nvPr/>
        </p:nvSpPr>
        <p:spPr>
          <a:xfrm rot="5400000">
            <a:off x="2024168" y="1900133"/>
            <a:ext cx="1803825" cy="5852160"/>
          </a:xfrm>
          <a:prstGeom prst="round2Same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p:nvPr>
        </p:nvSpPr>
        <p:spPr>
          <a:xfrm>
            <a:off x="286081" y="4219464"/>
            <a:ext cx="5394960" cy="1188720"/>
          </a:xfrm>
        </p:spPr>
        <p:txBody>
          <a:bodyPr anchor="t">
            <a:normAutofit/>
          </a:bodyPr>
          <a:lstStyle>
            <a:lvl1pPr algn="l">
              <a:defRPr sz="4800">
                <a:solidFill>
                  <a:schemeClr val="bg1"/>
                </a:solidFill>
              </a:defRPr>
            </a:lvl1pPr>
          </a:lstStyle>
          <a:p>
            <a:r>
              <a:rPr lang="en-US" smtClean="0"/>
              <a:t>Click to edit Master title style</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6256563"/>
            <a:ext cx="1545336" cy="431368"/>
          </a:xfrm>
          <a:prstGeom prst="rect">
            <a:avLst/>
          </a:prstGeom>
        </p:spPr>
      </p:pic>
    </p:spTree>
    <p:extLst>
      <p:ext uri="{BB962C8B-B14F-4D97-AF65-F5344CB8AC3E}">
        <p14:creationId xmlns:p14="http://schemas.microsoft.com/office/powerpoint/2010/main" val="104852774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9 Divider Slide">
    <p:spTree>
      <p:nvGrpSpPr>
        <p:cNvPr id="1" name=""/>
        <p:cNvGrpSpPr/>
        <p:nvPr/>
      </p:nvGrpSpPr>
      <p:grpSpPr>
        <a:xfrm>
          <a:off x="0" y="0"/>
          <a:ext cx="0" cy="0"/>
          <a:chOff x="0" y="0"/>
          <a:chExt cx="0" cy="0"/>
        </a:xfrm>
      </p:grpSpPr>
      <p:sp>
        <p:nvSpPr>
          <p:cNvPr id="4" name="Rectangle 3"/>
          <p:cNvSpPr/>
          <p:nvPr/>
        </p:nvSpPr>
        <p:spPr bwMode="auto">
          <a:xfrm>
            <a:off x="0" y="0"/>
            <a:ext cx="9144000" cy="3657600"/>
          </a:xfrm>
          <a:prstGeom prst="rect">
            <a:avLst/>
          </a:prstGeom>
          <a:solidFill>
            <a:schemeClr val="accent1"/>
          </a:solidFill>
          <a:ln>
            <a:noFill/>
          </a:ln>
        </p:spPr>
        <p:txBody>
          <a:bodyPr vert="horz" wrap="square" lIns="91440" tIns="45720" rIns="91440" bIns="45720" numCol="1" rtlCol="0" anchor="t" anchorCtr="0" compatLnSpc="1">
            <a:prstTxWarp prst="textNoShape">
              <a:avLst/>
            </a:prstTxWarp>
          </a:bodyPr>
          <a:lstStyle/>
          <a:p>
            <a:pPr algn="ctr"/>
            <a:endParaRPr lang="en-US" dirty="0">
              <a:solidFill>
                <a:srgbClr val="000000"/>
              </a:solidFill>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8447" t="25834" r="7037" b="19823"/>
          <a:stretch/>
        </p:blipFill>
        <p:spPr>
          <a:xfrm>
            <a:off x="0" y="1225551"/>
            <a:ext cx="9144000" cy="2578100"/>
          </a:xfrm>
          <a:prstGeom prst="rect">
            <a:avLst/>
          </a:prstGeom>
        </p:spPr>
      </p:pic>
      <p:sp>
        <p:nvSpPr>
          <p:cNvPr id="10" name="Rectangle 9"/>
          <p:cNvSpPr/>
          <p:nvPr/>
        </p:nvSpPr>
        <p:spPr>
          <a:xfrm>
            <a:off x="1" y="3657809"/>
            <a:ext cx="9144000" cy="32001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p:nvPr>
        </p:nvSpPr>
        <p:spPr>
          <a:xfrm>
            <a:off x="337645" y="2046632"/>
            <a:ext cx="7315200" cy="1371600"/>
          </a:xfrm>
        </p:spPr>
        <p:txBody>
          <a:bodyPr anchor="t">
            <a:normAutofit/>
          </a:bodyPr>
          <a:lstStyle>
            <a:lvl1pPr algn="l">
              <a:defRPr sz="48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37645" y="3830347"/>
            <a:ext cx="6766560" cy="1554480"/>
          </a:xfrm>
        </p:spPr>
        <p:txBody>
          <a:bodyPr>
            <a:normAutofit/>
          </a:bodyPr>
          <a:lstStyle>
            <a:lvl1pPr marL="0" indent="0" algn="l">
              <a:buNone/>
              <a:defRPr sz="28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8547" y="6267902"/>
            <a:ext cx="1536190" cy="408914"/>
          </a:xfrm>
          <a:prstGeom prst="rect">
            <a:avLst/>
          </a:prstGeom>
        </p:spPr>
      </p:pic>
    </p:spTree>
    <p:extLst>
      <p:ext uri="{BB962C8B-B14F-4D97-AF65-F5344CB8AC3E}">
        <p14:creationId xmlns:p14="http://schemas.microsoft.com/office/powerpoint/2010/main" val="66172325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10 Divider Slide">
    <p:spTree>
      <p:nvGrpSpPr>
        <p:cNvPr id="1" name=""/>
        <p:cNvGrpSpPr/>
        <p:nvPr/>
      </p:nvGrpSpPr>
      <p:grpSpPr>
        <a:xfrm>
          <a:off x="0" y="0"/>
          <a:ext cx="0" cy="0"/>
          <a:chOff x="0" y="0"/>
          <a:chExt cx="0" cy="0"/>
        </a:xfrm>
      </p:grpSpPr>
      <p:sp>
        <p:nvSpPr>
          <p:cNvPr id="15" name="Rectangle 14"/>
          <p:cNvSpPr/>
          <p:nvPr/>
        </p:nvSpPr>
        <p:spPr bwMode="auto">
          <a:xfrm>
            <a:off x="0" y="0"/>
            <a:ext cx="9144000" cy="3657600"/>
          </a:xfrm>
          <a:prstGeom prst="rect">
            <a:avLst/>
          </a:prstGeom>
          <a:solidFill>
            <a:schemeClr val="accent1"/>
          </a:solidFill>
          <a:ln>
            <a:noFill/>
          </a:ln>
        </p:spPr>
        <p:txBody>
          <a:bodyPr vert="horz" wrap="square" lIns="91440" tIns="45720" rIns="91440" bIns="45720" numCol="1" rtlCol="0" anchor="t" anchorCtr="0" compatLnSpc="1">
            <a:prstTxWarp prst="textNoShape">
              <a:avLst/>
            </a:prstTxWarp>
          </a:bodyPr>
          <a:lstStyle/>
          <a:p>
            <a:pPr algn="ctr"/>
            <a:endParaRPr lang="en-US" dirty="0">
              <a:solidFill>
                <a:srgbClr val="000000"/>
              </a:solidFill>
            </a:endParaRPr>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18447" t="25834" r="7037" b="19823"/>
          <a:stretch/>
        </p:blipFill>
        <p:spPr>
          <a:xfrm>
            <a:off x="0" y="1225551"/>
            <a:ext cx="9144000" cy="2578100"/>
          </a:xfrm>
          <a:prstGeom prst="rect">
            <a:avLst/>
          </a:prstGeom>
        </p:spPr>
      </p:pic>
      <p:sp>
        <p:nvSpPr>
          <p:cNvPr id="2" name="Title 1"/>
          <p:cNvSpPr>
            <a:spLocks noGrp="1"/>
          </p:cNvSpPr>
          <p:nvPr>
            <p:ph type="ctrTitle"/>
          </p:nvPr>
        </p:nvSpPr>
        <p:spPr>
          <a:xfrm>
            <a:off x="337645" y="2046632"/>
            <a:ext cx="7315200" cy="1371600"/>
          </a:xfrm>
        </p:spPr>
        <p:txBody>
          <a:bodyPr anchor="t">
            <a:normAutofit/>
          </a:bodyPr>
          <a:lstStyle>
            <a:lvl1pPr algn="l">
              <a:defRPr sz="4800">
                <a:solidFill>
                  <a:schemeClr val="bg1"/>
                </a:solidFill>
              </a:defRPr>
            </a:lvl1pPr>
          </a:lstStyle>
          <a:p>
            <a:r>
              <a:rPr lang="en-US" smtClean="0"/>
              <a:t>Click to edit Master title style</a:t>
            </a:r>
            <a:endParaRPr lang="en-US" dirty="0"/>
          </a:p>
        </p:txBody>
      </p:sp>
      <p:sp>
        <p:nvSpPr>
          <p:cNvPr id="18" name="Rectangle 17"/>
          <p:cNvSpPr/>
          <p:nvPr/>
        </p:nvSpPr>
        <p:spPr>
          <a:xfrm>
            <a:off x="1" y="3657809"/>
            <a:ext cx="9144000" cy="32001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8547" y="6267902"/>
            <a:ext cx="1536190" cy="408914"/>
          </a:xfrm>
          <a:prstGeom prst="rect">
            <a:avLst/>
          </a:prstGeom>
        </p:spPr>
      </p:pic>
      <p:sp>
        <p:nvSpPr>
          <p:cNvPr id="3" name="Subtitle 2"/>
          <p:cNvSpPr>
            <a:spLocks noGrp="1"/>
          </p:cNvSpPr>
          <p:nvPr>
            <p:ph type="subTitle" idx="1"/>
          </p:nvPr>
        </p:nvSpPr>
        <p:spPr>
          <a:xfrm>
            <a:off x="337645" y="3871291"/>
            <a:ext cx="6766560" cy="548640"/>
          </a:xfrm>
        </p:spPr>
        <p:txBody>
          <a:bodyPr>
            <a:normAutofit/>
          </a:bodyPr>
          <a:lstStyle>
            <a:lvl1pPr marL="0" indent="0" algn="l">
              <a:buNone/>
              <a:defRPr sz="1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7"/>
          <p:cNvSpPr>
            <a:spLocks noGrp="1"/>
          </p:cNvSpPr>
          <p:nvPr>
            <p:ph type="body" sz="quarter" idx="10"/>
          </p:nvPr>
        </p:nvSpPr>
        <p:spPr>
          <a:xfrm>
            <a:off x="337645" y="4520297"/>
            <a:ext cx="2011680" cy="1645920"/>
          </a:xfrm>
        </p:spPr>
        <p:txBody>
          <a:bodyPr>
            <a:normAutofit/>
          </a:bodyPr>
          <a:lstStyle>
            <a:lvl1pPr>
              <a:spcAft>
                <a:spcPts val="0"/>
              </a:spcAft>
              <a:defRPr sz="1400" b="1">
                <a:solidFill>
                  <a:schemeClr val="tx1"/>
                </a:solidFill>
              </a:defRPr>
            </a:lvl1pPr>
            <a:lvl2pPr marL="0" indent="0">
              <a:spcBef>
                <a:spcPts val="0"/>
              </a:spcBef>
              <a:spcAft>
                <a:spcPts val="0"/>
              </a:spcAft>
              <a:buNone/>
              <a:defRPr sz="1400"/>
            </a:lvl2pPr>
            <a:lvl3pPr>
              <a:spcBef>
                <a:spcPts val="0"/>
              </a:spcBef>
              <a:spcAft>
                <a:spcPts val="0"/>
              </a:spcAft>
              <a:defRPr/>
            </a:lvl3pPr>
            <a:lvl4pPr>
              <a:spcBef>
                <a:spcPts val="0"/>
              </a:spcBef>
              <a:spcAft>
                <a:spcPts val="0"/>
              </a:spcAft>
              <a:defRPr/>
            </a:lvl4pPr>
            <a:lvl5pPr>
              <a:spcBef>
                <a:spcPts val="0"/>
              </a:spcBef>
              <a:spcAft>
                <a:spcPts val="0"/>
              </a:spcAft>
              <a:defRPr/>
            </a:lvl5pPr>
          </a:lstStyle>
          <a:p>
            <a:pPr lvl="0"/>
            <a:r>
              <a:rPr lang="en-US" smtClean="0"/>
              <a:t>Click to edit Master text styles</a:t>
            </a:r>
          </a:p>
          <a:p>
            <a:pPr lvl="1"/>
            <a:r>
              <a:rPr lang="en-US" smtClean="0"/>
              <a:t>Second level</a:t>
            </a:r>
          </a:p>
        </p:txBody>
      </p:sp>
      <p:sp>
        <p:nvSpPr>
          <p:cNvPr id="10" name="Text Placeholder 7"/>
          <p:cNvSpPr>
            <a:spLocks noGrp="1"/>
          </p:cNvSpPr>
          <p:nvPr>
            <p:ph type="body" sz="quarter" idx="11"/>
          </p:nvPr>
        </p:nvSpPr>
        <p:spPr>
          <a:xfrm>
            <a:off x="2492999" y="4520297"/>
            <a:ext cx="2011680" cy="1645920"/>
          </a:xfrm>
        </p:spPr>
        <p:txBody>
          <a:bodyPr>
            <a:normAutofit/>
          </a:bodyPr>
          <a:lstStyle>
            <a:lvl1pPr>
              <a:spcAft>
                <a:spcPts val="0"/>
              </a:spcAft>
              <a:defRPr sz="1400" b="1">
                <a:solidFill>
                  <a:schemeClr val="tx1"/>
                </a:solidFill>
              </a:defRPr>
            </a:lvl1pPr>
            <a:lvl2pPr marL="0" indent="0">
              <a:spcBef>
                <a:spcPts val="0"/>
              </a:spcBef>
              <a:spcAft>
                <a:spcPts val="0"/>
              </a:spcAft>
              <a:buNone/>
              <a:defRPr sz="1400"/>
            </a:lvl2pPr>
            <a:lvl3pPr>
              <a:spcBef>
                <a:spcPts val="0"/>
              </a:spcBef>
              <a:spcAft>
                <a:spcPts val="0"/>
              </a:spcAft>
              <a:defRPr/>
            </a:lvl3pPr>
            <a:lvl4pPr>
              <a:spcBef>
                <a:spcPts val="0"/>
              </a:spcBef>
              <a:spcAft>
                <a:spcPts val="0"/>
              </a:spcAft>
              <a:defRPr/>
            </a:lvl4pPr>
            <a:lvl5pPr>
              <a:spcBef>
                <a:spcPts val="0"/>
              </a:spcBef>
              <a:spcAft>
                <a:spcPts val="0"/>
              </a:spcAft>
              <a:defRPr/>
            </a:lvl5pPr>
          </a:lstStyle>
          <a:p>
            <a:pPr lvl="0"/>
            <a:r>
              <a:rPr lang="en-US" smtClean="0"/>
              <a:t>Click to edit Master text styles</a:t>
            </a:r>
          </a:p>
          <a:p>
            <a:pPr lvl="1"/>
            <a:r>
              <a:rPr lang="en-US" smtClean="0"/>
              <a:t>Second level</a:t>
            </a:r>
          </a:p>
        </p:txBody>
      </p:sp>
      <p:sp>
        <p:nvSpPr>
          <p:cNvPr id="11" name="Text Placeholder 7"/>
          <p:cNvSpPr>
            <a:spLocks noGrp="1"/>
          </p:cNvSpPr>
          <p:nvPr>
            <p:ph type="body" sz="quarter" idx="12"/>
          </p:nvPr>
        </p:nvSpPr>
        <p:spPr>
          <a:xfrm>
            <a:off x="4648353" y="4495800"/>
            <a:ext cx="2011680" cy="1645920"/>
          </a:xfrm>
        </p:spPr>
        <p:txBody>
          <a:bodyPr>
            <a:normAutofit/>
          </a:bodyPr>
          <a:lstStyle>
            <a:lvl1pPr>
              <a:spcAft>
                <a:spcPts val="0"/>
              </a:spcAft>
              <a:defRPr sz="1400" b="1">
                <a:solidFill>
                  <a:schemeClr val="tx1"/>
                </a:solidFill>
              </a:defRPr>
            </a:lvl1pPr>
            <a:lvl2pPr marL="0" indent="0">
              <a:spcBef>
                <a:spcPts val="0"/>
              </a:spcBef>
              <a:spcAft>
                <a:spcPts val="0"/>
              </a:spcAft>
              <a:buNone/>
              <a:defRPr sz="1400"/>
            </a:lvl2pPr>
            <a:lvl3pPr>
              <a:spcBef>
                <a:spcPts val="0"/>
              </a:spcBef>
              <a:spcAft>
                <a:spcPts val="0"/>
              </a:spcAft>
              <a:defRPr/>
            </a:lvl3pPr>
            <a:lvl4pPr>
              <a:spcBef>
                <a:spcPts val="0"/>
              </a:spcBef>
              <a:spcAft>
                <a:spcPts val="0"/>
              </a:spcAft>
              <a:defRPr/>
            </a:lvl4pPr>
            <a:lvl5pPr>
              <a:spcBef>
                <a:spcPts val="0"/>
              </a:spcBef>
              <a:spcAft>
                <a:spcPts val="0"/>
              </a:spcAft>
              <a:defRPr/>
            </a:lvl5pPr>
          </a:lstStyle>
          <a:p>
            <a:pPr lvl="0"/>
            <a:r>
              <a:rPr lang="en-US" smtClean="0"/>
              <a:t>Click to edit Master text styles</a:t>
            </a:r>
          </a:p>
          <a:p>
            <a:pPr lvl="1"/>
            <a:r>
              <a:rPr lang="en-US" smtClean="0"/>
              <a:t>Second level</a:t>
            </a:r>
          </a:p>
        </p:txBody>
      </p:sp>
      <p:sp>
        <p:nvSpPr>
          <p:cNvPr id="13" name="Text Placeholder 7"/>
          <p:cNvSpPr>
            <a:spLocks noGrp="1"/>
          </p:cNvSpPr>
          <p:nvPr>
            <p:ph type="body" sz="quarter" idx="13"/>
          </p:nvPr>
        </p:nvSpPr>
        <p:spPr>
          <a:xfrm>
            <a:off x="6803708" y="4495800"/>
            <a:ext cx="2011680" cy="1645920"/>
          </a:xfrm>
        </p:spPr>
        <p:txBody>
          <a:bodyPr>
            <a:normAutofit/>
          </a:bodyPr>
          <a:lstStyle>
            <a:lvl1pPr>
              <a:spcAft>
                <a:spcPts val="0"/>
              </a:spcAft>
              <a:defRPr sz="1400" b="1">
                <a:solidFill>
                  <a:schemeClr val="tx1"/>
                </a:solidFill>
              </a:defRPr>
            </a:lvl1pPr>
            <a:lvl2pPr marL="0" indent="0">
              <a:spcBef>
                <a:spcPts val="0"/>
              </a:spcBef>
              <a:spcAft>
                <a:spcPts val="0"/>
              </a:spcAft>
              <a:buNone/>
              <a:defRPr sz="1400"/>
            </a:lvl2pPr>
            <a:lvl3pPr>
              <a:spcBef>
                <a:spcPts val="0"/>
              </a:spcBef>
              <a:spcAft>
                <a:spcPts val="0"/>
              </a:spcAft>
              <a:defRPr/>
            </a:lvl3pPr>
            <a:lvl4pPr>
              <a:spcBef>
                <a:spcPts val="0"/>
              </a:spcBef>
              <a:spcAft>
                <a:spcPts val="0"/>
              </a:spcAft>
              <a:defRPr/>
            </a:lvl4pPr>
            <a:lvl5pPr>
              <a:spcBef>
                <a:spcPts val="0"/>
              </a:spcBef>
              <a:spcAft>
                <a:spcPts val="0"/>
              </a:spcAft>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6867701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Single Loop CL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p:nvPr>
        </p:nvSpPr>
        <p:spPr>
          <a:xfrm>
            <a:off x="337645" y="845103"/>
            <a:ext cx="7315200" cy="1463040"/>
          </a:xfrm>
        </p:spPr>
        <p:txBody>
          <a:bodyPr anchor="t">
            <a:noAutofit/>
          </a:bodyPr>
          <a:lstStyle>
            <a:lvl1pPr algn="l">
              <a:defRPr sz="48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37645" y="2448057"/>
            <a:ext cx="5486400" cy="914400"/>
          </a:xfrm>
        </p:spPr>
        <p:txBody>
          <a:bodyPr>
            <a:noAutofit/>
          </a:bodyPr>
          <a:lstStyle>
            <a:lvl1pPr marL="0" indent="0" algn="l">
              <a:spcAft>
                <a:spcPts val="0"/>
              </a:spcAft>
              <a:buNone/>
              <a:defRPr sz="17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8547" y="6270097"/>
            <a:ext cx="1536190" cy="406719"/>
          </a:xfrm>
          <a:prstGeom prst="rect">
            <a:avLst/>
          </a:prstGeom>
        </p:spPr>
      </p:pic>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2160" t="10990" r="6599" b="14897"/>
          <a:stretch/>
        </p:blipFill>
        <p:spPr>
          <a:xfrm>
            <a:off x="0" y="3503613"/>
            <a:ext cx="9144000" cy="3354387"/>
          </a:xfrm>
          <a:prstGeom prst="rect">
            <a:avLst/>
          </a:prstGeom>
        </p:spPr>
      </p:pic>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l="2160" t="10990" r="6599" b="14897"/>
          <a:stretch/>
        </p:blipFill>
        <p:spPr>
          <a:xfrm>
            <a:off x="0" y="3503613"/>
            <a:ext cx="9144000" cy="3354387"/>
          </a:xfrm>
          <a:prstGeom prst="rect">
            <a:avLst/>
          </a:prstGeom>
        </p:spPr>
      </p:pic>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l="2160" t="10990" r="6599" b="14897"/>
          <a:stretch/>
        </p:blipFill>
        <p:spPr>
          <a:xfrm>
            <a:off x="0" y="3503613"/>
            <a:ext cx="9144000" cy="3354387"/>
          </a:xfrm>
          <a:prstGeom prst="rect">
            <a:avLst/>
          </a:prstGeom>
        </p:spPr>
      </p:pic>
      <p:pic>
        <p:nvPicPr>
          <p:cNvPr id="19" name="Picture 18"/>
          <p:cNvPicPr>
            <a:picLocks noChangeAspect="1"/>
          </p:cNvPicPr>
          <p:nvPr/>
        </p:nvPicPr>
        <p:blipFill rotWithShape="1">
          <a:blip r:embed="rId6">
            <a:extLst>
              <a:ext uri="{28A0092B-C50C-407E-A947-70E740481C1C}">
                <a14:useLocalDpi xmlns:a14="http://schemas.microsoft.com/office/drawing/2010/main" val="0"/>
              </a:ext>
            </a:extLst>
          </a:blip>
          <a:srcRect l="2160" t="10990" r="6599" b="14897"/>
          <a:stretch/>
        </p:blipFill>
        <p:spPr>
          <a:xfrm>
            <a:off x="0" y="3503613"/>
            <a:ext cx="9144000" cy="3354387"/>
          </a:xfrm>
          <a:prstGeom prst="rect">
            <a:avLst/>
          </a:prstGeom>
        </p:spPr>
      </p:pic>
      <p:pic>
        <p:nvPicPr>
          <p:cNvPr id="25" name="Picture 24"/>
          <p:cNvPicPr>
            <a:picLocks noChangeAspect="1"/>
          </p:cNvPicPr>
          <p:nvPr/>
        </p:nvPicPr>
        <p:blipFill rotWithShape="1">
          <a:blip r:embed="rId7">
            <a:extLst>
              <a:ext uri="{28A0092B-C50C-407E-A947-70E740481C1C}">
                <a14:useLocalDpi xmlns:a14="http://schemas.microsoft.com/office/drawing/2010/main" val="0"/>
              </a:ext>
            </a:extLst>
          </a:blip>
          <a:srcRect l="2160" t="10990" r="6599" b="14897"/>
          <a:stretch/>
        </p:blipFill>
        <p:spPr>
          <a:xfrm>
            <a:off x="0" y="3503613"/>
            <a:ext cx="9144000" cy="3354387"/>
          </a:xfrm>
          <a:prstGeom prst="rect">
            <a:avLst/>
          </a:prstGeom>
        </p:spPr>
      </p:pic>
    </p:spTree>
    <p:extLst>
      <p:ext uri="{BB962C8B-B14F-4D97-AF65-F5344CB8AC3E}">
        <p14:creationId xmlns:p14="http://schemas.microsoft.com/office/powerpoint/2010/main" val="58037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2000"/>
                                        <p:tgtEl>
                                          <p:spTgt spid="15"/>
                                        </p:tgtEl>
                                      </p:cBhvr>
                                    </p:animEffect>
                                  </p:childTnLst>
                                </p:cTn>
                              </p:par>
                              <p:par>
                                <p:cTn id="8" presetID="22" presetClass="entr" presetSubtype="8" fill="hold" nodeType="withEffect">
                                  <p:stCondLst>
                                    <p:cond delay="40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2000"/>
                                        <p:tgtEl>
                                          <p:spTgt spid="17"/>
                                        </p:tgtEl>
                                      </p:cBhvr>
                                    </p:animEffect>
                                  </p:childTnLst>
                                </p:cTn>
                              </p:par>
                              <p:par>
                                <p:cTn id="11" presetID="22" presetClass="entr" presetSubtype="8" fill="hold" nodeType="withEffect">
                                  <p:stCondLst>
                                    <p:cond delay="80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2000"/>
                                        <p:tgtEl>
                                          <p:spTgt spid="18"/>
                                        </p:tgtEl>
                                      </p:cBhvr>
                                    </p:animEffect>
                                  </p:childTnLst>
                                </p:cTn>
                              </p:par>
                              <p:par>
                                <p:cTn id="14" presetID="22" presetClass="entr" presetSubtype="8" fill="hold" nodeType="withEffect">
                                  <p:stCondLst>
                                    <p:cond delay="120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2000"/>
                                        <p:tgtEl>
                                          <p:spTgt spid="19"/>
                                        </p:tgtEl>
                                      </p:cBhvr>
                                    </p:animEffect>
                                  </p:childTnLst>
                                </p:cTn>
                              </p:par>
                              <p:par>
                                <p:cTn id="17" presetID="22" presetClass="entr" presetSubtype="8" fill="hold" nodeType="withEffect">
                                  <p:stCondLst>
                                    <p:cond delay="160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Continuous Loop">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p:nvPr>
        </p:nvSpPr>
        <p:spPr>
          <a:xfrm>
            <a:off x="337645" y="845103"/>
            <a:ext cx="7315200" cy="1463040"/>
          </a:xfrm>
        </p:spPr>
        <p:txBody>
          <a:bodyPr anchor="t">
            <a:noAutofit/>
          </a:bodyPr>
          <a:lstStyle>
            <a:lvl1pPr algn="l">
              <a:defRPr sz="48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37645" y="2448057"/>
            <a:ext cx="5486400" cy="914400"/>
          </a:xfrm>
        </p:spPr>
        <p:txBody>
          <a:bodyPr>
            <a:noAutofit/>
          </a:bodyPr>
          <a:lstStyle>
            <a:lvl1pPr marL="0" indent="0" algn="l">
              <a:spcAft>
                <a:spcPts val="0"/>
              </a:spcAft>
              <a:buNone/>
              <a:defRPr sz="17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1028" t="15956" r="6980" b="18649"/>
          <a:stretch/>
        </p:blipFill>
        <p:spPr>
          <a:xfrm>
            <a:off x="-1" y="4038600"/>
            <a:ext cx="9144001" cy="281940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1028" t="15956" r="6980" b="18649"/>
          <a:stretch/>
        </p:blipFill>
        <p:spPr>
          <a:xfrm>
            <a:off x="-1" y="4038600"/>
            <a:ext cx="9144001" cy="2819400"/>
          </a:xfrm>
          <a:prstGeom prst="rect">
            <a:avLst/>
          </a:prstGeom>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11028" t="15956" r="6980" b="18649"/>
          <a:stretch/>
        </p:blipFill>
        <p:spPr>
          <a:xfrm>
            <a:off x="-1" y="4038600"/>
            <a:ext cx="9144001" cy="2819400"/>
          </a:xfrm>
          <a:prstGeom prst="rect">
            <a:avLst/>
          </a:prstGeom>
        </p:spPr>
      </p:pic>
      <p:pic>
        <p:nvPicPr>
          <p:cNvPr id="17" name="Picture 16"/>
          <p:cNvPicPr>
            <a:picLocks noChangeAspect="1"/>
          </p:cNvPicPr>
          <p:nvPr/>
        </p:nvPicPr>
        <p:blipFill rotWithShape="1">
          <a:blip r:embed="rId5">
            <a:extLst>
              <a:ext uri="{28A0092B-C50C-407E-A947-70E740481C1C}">
                <a14:useLocalDpi xmlns:a14="http://schemas.microsoft.com/office/drawing/2010/main" val="0"/>
              </a:ext>
            </a:extLst>
          </a:blip>
          <a:srcRect l="11028" t="15956" r="6980" b="18649"/>
          <a:stretch/>
        </p:blipFill>
        <p:spPr>
          <a:xfrm>
            <a:off x="-1" y="4038600"/>
            <a:ext cx="9144001" cy="2819400"/>
          </a:xfrm>
          <a:prstGeom prst="rect">
            <a:avLst/>
          </a:prstGeom>
        </p:spPr>
      </p:pic>
      <p:pic>
        <p:nvPicPr>
          <p:cNvPr id="18" name="Picture 17"/>
          <p:cNvPicPr>
            <a:picLocks noChangeAspect="1"/>
          </p:cNvPicPr>
          <p:nvPr/>
        </p:nvPicPr>
        <p:blipFill rotWithShape="1">
          <a:blip r:embed="rId6">
            <a:extLst>
              <a:ext uri="{28A0092B-C50C-407E-A947-70E740481C1C}">
                <a14:useLocalDpi xmlns:a14="http://schemas.microsoft.com/office/drawing/2010/main" val="0"/>
              </a:ext>
            </a:extLst>
          </a:blip>
          <a:srcRect l="11028" t="15956" r="6980" b="18649"/>
          <a:stretch/>
        </p:blipFill>
        <p:spPr>
          <a:xfrm>
            <a:off x="-1" y="4038600"/>
            <a:ext cx="9144001" cy="2819400"/>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18547" y="6270097"/>
            <a:ext cx="1536190" cy="406719"/>
          </a:xfrm>
          <a:prstGeom prst="rect">
            <a:avLst/>
          </a:prstGeom>
        </p:spPr>
      </p:pic>
    </p:spTree>
    <p:extLst>
      <p:ext uri="{BB962C8B-B14F-4D97-AF65-F5344CB8AC3E}">
        <p14:creationId xmlns:p14="http://schemas.microsoft.com/office/powerpoint/2010/main" val="418098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par>
                                <p:cTn id="8" presetID="22" presetClass="entr" presetSubtype="8" fill="hold" nodeType="withEffect">
                                  <p:stCondLst>
                                    <p:cond delay="40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2000"/>
                                        <p:tgtEl>
                                          <p:spTgt spid="6"/>
                                        </p:tgtEl>
                                      </p:cBhvr>
                                    </p:animEffect>
                                  </p:childTnLst>
                                </p:cTn>
                              </p:par>
                              <p:par>
                                <p:cTn id="11" presetID="22" presetClass="entr" presetSubtype="8" fill="hold" nodeType="withEffect">
                                  <p:stCondLst>
                                    <p:cond delay="80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2000"/>
                                        <p:tgtEl>
                                          <p:spTgt spid="16"/>
                                        </p:tgtEl>
                                      </p:cBhvr>
                                    </p:animEffect>
                                  </p:childTnLst>
                                </p:cTn>
                              </p:par>
                              <p:par>
                                <p:cTn id="14" presetID="22" presetClass="entr" presetSubtype="8" fill="hold" nodeType="withEffect">
                                  <p:stCondLst>
                                    <p:cond delay="12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2000"/>
                                        <p:tgtEl>
                                          <p:spTgt spid="17"/>
                                        </p:tgtEl>
                                      </p:cBhvr>
                                    </p:animEffect>
                                  </p:childTnLst>
                                </p:cTn>
                              </p:par>
                              <p:par>
                                <p:cTn id="17" presetID="22" presetClass="entr" presetSubtype="8" fill="hold" nodeType="withEffect">
                                  <p:stCondLst>
                                    <p:cond delay="160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2000"/>
                                        <p:tgtEl>
                                          <p:spTgt spid="18"/>
                                        </p:tgtEl>
                                      </p:cBhvr>
                                    </p:animEffect>
                                  </p:childTnLst>
                                </p:cTn>
                              </p:par>
                              <p:par>
                                <p:cTn id="20" presetID="22" presetClass="exit" presetSubtype="8" fill="hold" nodeType="withEffect">
                                  <p:stCondLst>
                                    <p:cond delay="2000"/>
                                  </p:stCondLst>
                                  <p:childTnLst>
                                    <p:animEffect transition="out" filter="wipe(left)">
                                      <p:cBhvr>
                                        <p:cTn id="21" dur="2000"/>
                                        <p:tgtEl>
                                          <p:spTgt spid="5"/>
                                        </p:tgtEl>
                                      </p:cBhvr>
                                    </p:animEffect>
                                    <p:set>
                                      <p:cBhvr>
                                        <p:cTn id="22" dur="1" fill="hold">
                                          <p:stCondLst>
                                            <p:cond delay="1999"/>
                                          </p:stCondLst>
                                        </p:cTn>
                                        <p:tgtEl>
                                          <p:spTgt spid="5"/>
                                        </p:tgtEl>
                                        <p:attrNameLst>
                                          <p:attrName>style.visibility</p:attrName>
                                        </p:attrNameLst>
                                      </p:cBhvr>
                                      <p:to>
                                        <p:strVal val="hidden"/>
                                      </p:to>
                                    </p:set>
                                  </p:childTnLst>
                                </p:cTn>
                              </p:par>
                              <p:par>
                                <p:cTn id="23" presetID="22" presetClass="exit" presetSubtype="8" fill="hold" nodeType="withEffect">
                                  <p:stCondLst>
                                    <p:cond delay="2400"/>
                                  </p:stCondLst>
                                  <p:childTnLst>
                                    <p:animEffect transition="out" filter="wipe(left)">
                                      <p:cBhvr>
                                        <p:cTn id="24" dur="2000"/>
                                        <p:tgtEl>
                                          <p:spTgt spid="6"/>
                                        </p:tgtEl>
                                      </p:cBhvr>
                                    </p:animEffect>
                                    <p:set>
                                      <p:cBhvr>
                                        <p:cTn id="25" dur="1" fill="hold">
                                          <p:stCondLst>
                                            <p:cond delay="1999"/>
                                          </p:stCondLst>
                                        </p:cTn>
                                        <p:tgtEl>
                                          <p:spTgt spid="6"/>
                                        </p:tgtEl>
                                        <p:attrNameLst>
                                          <p:attrName>style.visibility</p:attrName>
                                        </p:attrNameLst>
                                      </p:cBhvr>
                                      <p:to>
                                        <p:strVal val="hidden"/>
                                      </p:to>
                                    </p:set>
                                  </p:childTnLst>
                                </p:cTn>
                              </p:par>
                              <p:par>
                                <p:cTn id="26" presetID="22" presetClass="exit" presetSubtype="8" fill="hold" nodeType="withEffect">
                                  <p:stCondLst>
                                    <p:cond delay="2800"/>
                                  </p:stCondLst>
                                  <p:childTnLst>
                                    <p:animEffect transition="out" filter="wipe(left)">
                                      <p:cBhvr>
                                        <p:cTn id="27" dur="2000"/>
                                        <p:tgtEl>
                                          <p:spTgt spid="16"/>
                                        </p:tgtEl>
                                      </p:cBhvr>
                                    </p:animEffect>
                                    <p:set>
                                      <p:cBhvr>
                                        <p:cTn id="28" dur="1" fill="hold">
                                          <p:stCondLst>
                                            <p:cond delay="1999"/>
                                          </p:stCondLst>
                                        </p:cTn>
                                        <p:tgtEl>
                                          <p:spTgt spid="16"/>
                                        </p:tgtEl>
                                        <p:attrNameLst>
                                          <p:attrName>style.visibility</p:attrName>
                                        </p:attrNameLst>
                                      </p:cBhvr>
                                      <p:to>
                                        <p:strVal val="hidden"/>
                                      </p:to>
                                    </p:set>
                                  </p:childTnLst>
                                </p:cTn>
                              </p:par>
                              <p:par>
                                <p:cTn id="29" presetID="22" presetClass="exit" presetSubtype="8" fill="hold" nodeType="withEffect">
                                  <p:stCondLst>
                                    <p:cond delay="3200"/>
                                  </p:stCondLst>
                                  <p:childTnLst>
                                    <p:animEffect transition="out" filter="wipe(left)">
                                      <p:cBhvr>
                                        <p:cTn id="30" dur="2000"/>
                                        <p:tgtEl>
                                          <p:spTgt spid="17"/>
                                        </p:tgtEl>
                                      </p:cBhvr>
                                    </p:animEffect>
                                    <p:set>
                                      <p:cBhvr>
                                        <p:cTn id="31" dur="1" fill="hold">
                                          <p:stCondLst>
                                            <p:cond delay="1999"/>
                                          </p:stCondLst>
                                        </p:cTn>
                                        <p:tgtEl>
                                          <p:spTgt spid="17"/>
                                        </p:tgtEl>
                                        <p:attrNameLst>
                                          <p:attrName>style.visibility</p:attrName>
                                        </p:attrNameLst>
                                      </p:cBhvr>
                                      <p:to>
                                        <p:strVal val="hidden"/>
                                      </p:to>
                                    </p:set>
                                  </p:childTnLst>
                                </p:cTn>
                              </p:par>
                              <p:par>
                                <p:cTn id="32" presetID="22" presetClass="exit" presetSubtype="8" fill="hold" nodeType="withEffect">
                                  <p:stCondLst>
                                    <p:cond delay="3400"/>
                                  </p:stCondLst>
                                  <p:childTnLst>
                                    <p:animEffect transition="out" filter="wipe(left)">
                                      <p:cBhvr>
                                        <p:cTn id="33" dur="2000"/>
                                        <p:tgtEl>
                                          <p:spTgt spid="18"/>
                                        </p:tgtEl>
                                      </p:cBhvr>
                                    </p:animEffect>
                                    <p:set>
                                      <p:cBhvr>
                                        <p:cTn id="34" dur="1" fill="hold">
                                          <p:stCondLst>
                                            <p:cond delay="1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14 Title Slide">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t="9612" b="41413"/>
          <a:stretch/>
        </p:blipFill>
        <p:spPr>
          <a:xfrm>
            <a:off x="0" y="0"/>
            <a:ext cx="9144000" cy="2978092"/>
          </a:xfrm>
          <a:prstGeom prst="rect">
            <a:avLst/>
          </a:prstGeom>
        </p:spPr>
      </p:pic>
      <p:grpSp>
        <p:nvGrpSpPr>
          <p:cNvPr id="10" name="Group 9"/>
          <p:cNvGrpSpPr/>
          <p:nvPr/>
        </p:nvGrpSpPr>
        <p:grpSpPr>
          <a:xfrm>
            <a:off x="-1" y="2595577"/>
            <a:ext cx="9142414" cy="2433913"/>
            <a:chOff x="-1" y="2563756"/>
            <a:chExt cx="9142414" cy="2433913"/>
          </a:xfrm>
        </p:grpSpPr>
        <p:sp>
          <p:nvSpPr>
            <p:cNvPr id="11" name="Freeform 10"/>
            <p:cNvSpPr/>
            <p:nvPr userDrawn="1"/>
          </p:nvSpPr>
          <p:spPr>
            <a:xfrm>
              <a:off x="-1" y="2563756"/>
              <a:ext cx="9142413" cy="2323750"/>
            </a:xfrm>
            <a:custGeom>
              <a:avLst/>
              <a:gdLst>
                <a:gd name="connsiteX0" fmla="*/ 9144000 w 9160778"/>
                <a:gd name="connsiteY0" fmla="*/ 75501 h 2323750"/>
                <a:gd name="connsiteX1" fmla="*/ 8330268 w 9160778"/>
                <a:gd name="connsiteY1" fmla="*/ 0 h 2323750"/>
                <a:gd name="connsiteX2" fmla="*/ 6400800 w 9160778"/>
                <a:gd name="connsiteY2" fmla="*/ 67112 h 2323750"/>
                <a:gd name="connsiteX3" fmla="*/ 0 w 9160778"/>
                <a:gd name="connsiteY3" fmla="*/ 318782 h 2323750"/>
                <a:gd name="connsiteX4" fmla="*/ 0 w 9160778"/>
                <a:gd name="connsiteY4" fmla="*/ 2323750 h 2323750"/>
                <a:gd name="connsiteX5" fmla="*/ 9160778 w 9160778"/>
                <a:gd name="connsiteY5" fmla="*/ 2323750 h 2323750"/>
                <a:gd name="connsiteX6" fmla="*/ 9144000 w 9160778"/>
                <a:gd name="connsiteY6" fmla="*/ 75501 h 232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78" h="2323750">
                  <a:moveTo>
                    <a:pt x="9144000" y="75501"/>
                  </a:moveTo>
                  <a:lnTo>
                    <a:pt x="8330268" y="0"/>
                  </a:lnTo>
                  <a:lnTo>
                    <a:pt x="6400800" y="67112"/>
                  </a:lnTo>
                  <a:lnTo>
                    <a:pt x="0" y="318782"/>
                  </a:lnTo>
                  <a:lnTo>
                    <a:pt x="0" y="2323750"/>
                  </a:lnTo>
                  <a:lnTo>
                    <a:pt x="9160778" y="2323750"/>
                  </a:lnTo>
                  <a:lnTo>
                    <a:pt x="9144000" y="75501"/>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5" name="Rectangle 14"/>
            <p:cNvSpPr/>
            <p:nvPr userDrawn="1"/>
          </p:nvSpPr>
          <p:spPr bwMode="auto">
            <a:xfrm>
              <a:off x="8706035" y="2663301"/>
              <a:ext cx="436378" cy="2334368"/>
            </a:xfrm>
            <a:prstGeom prst="rect">
              <a:avLst/>
            </a:prstGeom>
            <a:solidFill>
              <a:schemeClr val="bg1"/>
            </a:solidFill>
            <a:ln>
              <a:noFill/>
            </a:ln>
          </p:spPr>
          <p:txBody>
            <a:bodyPr vert="horz" wrap="square" lIns="91440" tIns="45720" rIns="91440" bIns="45720" numCol="1" rtlCol="0" anchor="t" anchorCtr="0" compatLnSpc="1">
              <a:prstTxWarp prst="textNoShape">
                <a:avLst/>
              </a:prstTxWarp>
            </a:bodyPr>
            <a:lstStyle/>
            <a:p>
              <a:pPr algn="ctr"/>
              <a:endParaRPr lang="en-US" dirty="0">
                <a:solidFill>
                  <a:srgbClr val="000000"/>
                </a:solidFill>
              </a:endParaRPr>
            </a:p>
          </p:txBody>
        </p:sp>
      </p:gr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r="6059"/>
          <a:stretch/>
        </p:blipFill>
        <p:spPr>
          <a:xfrm>
            <a:off x="1" y="854895"/>
            <a:ext cx="9144000" cy="3967551"/>
          </a:xfrm>
          <a:prstGeom prst="rect">
            <a:avLst/>
          </a:prstGeom>
        </p:spPr>
      </p:pic>
      <p:sp>
        <p:nvSpPr>
          <p:cNvPr id="2" name="Title 1"/>
          <p:cNvSpPr>
            <a:spLocks noGrp="1"/>
          </p:cNvSpPr>
          <p:nvPr>
            <p:ph type="ctrTitle"/>
          </p:nvPr>
        </p:nvSpPr>
        <p:spPr>
          <a:xfrm>
            <a:off x="337645" y="3848361"/>
            <a:ext cx="7315200" cy="1463040"/>
          </a:xfrm>
        </p:spPr>
        <p:txBody>
          <a:bodyPr anchor="t">
            <a:noAutofit/>
          </a:bodyPr>
          <a:lstStyle>
            <a:lvl1pPr algn="l">
              <a:defRPr sz="48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37645" y="5451315"/>
            <a:ext cx="5486400" cy="914400"/>
          </a:xfrm>
        </p:spPr>
        <p:txBody>
          <a:bodyPr>
            <a:noAutofit/>
          </a:bodyPr>
          <a:lstStyle>
            <a:lvl1pPr marL="0" indent="0" algn="l">
              <a:spcAft>
                <a:spcPts val="0"/>
              </a:spcAft>
              <a:buNone/>
              <a:defRPr sz="17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8547" y="6267902"/>
            <a:ext cx="1536190" cy="408914"/>
          </a:xfrm>
          <a:prstGeom prst="rect">
            <a:avLst/>
          </a:prstGeom>
        </p:spPr>
      </p:pic>
      <p:sp>
        <p:nvSpPr>
          <p:cNvPr id="9" name="Rectangle 8"/>
          <p:cNvSpPr/>
          <p:nvPr/>
        </p:nvSpPr>
        <p:spPr>
          <a:xfrm>
            <a:off x="77586" y="6500545"/>
            <a:ext cx="5432898" cy="184666"/>
          </a:xfrm>
          <a:prstGeom prst="rect">
            <a:avLst/>
          </a:prstGeom>
        </p:spPr>
        <p:txBody>
          <a:bodyPr wrap="none">
            <a:spAutoFit/>
          </a:bodyPr>
          <a:lstStyle/>
          <a:p>
            <a:pPr>
              <a:defRPr/>
            </a:pPr>
            <a:r>
              <a:rPr lang="en-US" sz="600" dirty="0">
                <a:solidFill>
                  <a:srgbClr val="000000"/>
                </a:solidFill>
                <a:cs typeface="Arial"/>
              </a:rPr>
              <a:t>©2013 Xerox Corporation. All rights reserved. Xerox® and Xerox Design® are trademarks of Xerox Corporation in the United States and/or other countries.</a:t>
            </a:r>
          </a:p>
        </p:txBody>
      </p:sp>
    </p:spTree>
    <p:extLst>
      <p:ext uri="{BB962C8B-B14F-4D97-AF65-F5344CB8AC3E}">
        <p14:creationId xmlns:p14="http://schemas.microsoft.com/office/powerpoint/2010/main" val="421559413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1 Last Slide">
    <p:spTree>
      <p:nvGrpSpPr>
        <p:cNvPr id="1" name=""/>
        <p:cNvGrpSpPr/>
        <p:nvPr/>
      </p:nvGrpSpPr>
      <p:grpSpPr>
        <a:xfrm>
          <a:off x="0" y="0"/>
          <a:ext cx="0" cy="0"/>
          <a:chOff x="0" y="0"/>
          <a:chExt cx="0" cy="0"/>
        </a:xfrm>
      </p:grpSpPr>
      <p:pic>
        <p:nvPicPr>
          <p:cNvPr id="8" name="Picture 9" descr="xer_3ln_tag_tm_alt_4cp_grd_pos"/>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62963372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2 Last Slide">
    <p:spTree>
      <p:nvGrpSpPr>
        <p:cNvPr id="1" name=""/>
        <p:cNvGrpSpPr/>
        <p:nvPr/>
      </p:nvGrpSpPr>
      <p:grpSpPr>
        <a:xfrm>
          <a:off x="0" y="0"/>
          <a:ext cx="0" cy="0"/>
          <a:chOff x="0" y="0"/>
          <a:chExt cx="0" cy="0"/>
        </a:xfrm>
      </p:grpSpPr>
      <p:pic>
        <p:nvPicPr>
          <p:cNvPr id="3" name="Picture 9" descr="xer_3ln_tag_tm_alt_4cp_grd_pos"/>
          <p:cNvPicPr>
            <a:picLocks noChangeAspect="1" noChangeArrowheads="1"/>
          </p:cNvPicPr>
          <p:nvPr/>
        </p:nvPicPr>
        <p:blipFill rotWithShape="1">
          <a:blip r:embed="rId2" cstate="print"/>
          <a:srcRect t="35710" b="44696"/>
          <a:stretch/>
        </p:blipFill>
        <p:spPr bwMode="auto">
          <a:xfrm>
            <a:off x="0" y="2757115"/>
            <a:ext cx="9144000" cy="1343770"/>
          </a:xfrm>
          <a:prstGeom prst="rect">
            <a:avLst/>
          </a:prstGeom>
          <a:noFill/>
        </p:spPr>
      </p:pic>
    </p:spTree>
    <p:extLst>
      <p:ext uri="{BB962C8B-B14F-4D97-AF65-F5344CB8AC3E}">
        <p14:creationId xmlns:p14="http://schemas.microsoft.com/office/powerpoint/2010/main" val="289459491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pic>
        <p:nvPicPr>
          <p:cNvPr id="2" name="Picture 11" descr="xer_3ln_r_rgb 30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38413" y="2533650"/>
            <a:ext cx="40671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2275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7823" y="291415"/>
            <a:ext cx="8412480" cy="1005840"/>
          </a:xfrm>
        </p:spPr>
        <p:txBody>
          <a:bodyPr>
            <a:normAutofit/>
          </a:bodyPr>
          <a:lstStyle>
            <a:lvl1pPr>
              <a:defRPr sz="2800"/>
            </a:lvl1pPr>
          </a:lstStyle>
          <a:p>
            <a:r>
              <a:rPr lang="en-US" dirty="0" smtClean="0"/>
              <a:t>Click to edit </a:t>
            </a:r>
            <a:br>
              <a:rPr lang="en-US" dirty="0" smtClean="0"/>
            </a:br>
            <a:r>
              <a:rPr lang="en-US" dirty="0" smtClean="0"/>
              <a:t>Master title style</a:t>
            </a:r>
            <a:endParaRPr lang="en-US" dirty="0"/>
          </a:p>
        </p:txBody>
      </p:sp>
      <p:sp>
        <p:nvSpPr>
          <p:cNvPr id="3" name="Content Placeholder 2"/>
          <p:cNvSpPr>
            <a:spLocks noGrp="1"/>
          </p:cNvSpPr>
          <p:nvPr>
            <p:ph idx="1"/>
          </p:nvPr>
        </p:nvSpPr>
        <p:spPr>
          <a:xfrm>
            <a:off x="377825" y="1654726"/>
            <a:ext cx="8412480" cy="4389120"/>
          </a:xfrm>
        </p:spPr>
        <p:txBody>
          <a:bodyPr/>
          <a:lstStyle>
            <a:lvl1pPr>
              <a:defRPr sz="2000"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3820" y="6339572"/>
            <a:ext cx="201168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23E920C3-D147-47A9-BD6B-B7525AE8DF18}" type="datetimeFigureOut">
              <a:rPr lang="en-US"/>
              <a:pPr/>
              <a:t>03/18/2019</a:t>
            </a:fld>
            <a:endParaRPr dirty="0"/>
          </a:p>
        </p:txBody>
      </p:sp>
      <p:sp>
        <p:nvSpPr>
          <p:cNvPr id="5" name="Footer Placeholder 5"/>
          <p:cNvSpPr>
            <a:spLocks noGrp="1"/>
          </p:cNvSpPr>
          <p:nvPr>
            <p:ph type="ftr" sz="quarter" idx="3"/>
          </p:nvPr>
        </p:nvSpPr>
        <p:spPr>
          <a:xfrm>
            <a:off x="3300369" y="6339572"/>
            <a:ext cx="2468880" cy="365125"/>
          </a:xfrm>
          <a:prstGeom prst="rect">
            <a:avLst/>
          </a:prstGeom>
        </p:spPr>
        <p:txBody>
          <a:bodyPr vert="horz" lIns="91440" tIns="45720" rIns="91440" bIns="45720" rtlCol="0" anchor="ctr"/>
          <a:lstStyle>
            <a:lvl1pPr marL="0" algn="ctr" defTabSz="457200" rtl="0" eaLnBrk="1" latinLnBrk="0" hangingPunct="1">
              <a:defRPr lang="en-US" sz="900" kern="1200" dirty="0">
                <a:solidFill>
                  <a:srgbClr val="777777"/>
                </a:solidFill>
                <a:latin typeface="+mn-lt"/>
                <a:ea typeface="+mn-ea"/>
                <a:cs typeface="+mn-cs"/>
              </a:defRPr>
            </a:lvl1pPr>
          </a:lstStyle>
          <a:p>
            <a:endParaRPr/>
          </a:p>
        </p:txBody>
      </p:sp>
      <p:sp>
        <p:nvSpPr>
          <p:cNvPr id="6" name="Slide Number Placeholder 9"/>
          <p:cNvSpPr>
            <a:spLocks noGrp="1"/>
          </p:cNvSpPr>
          <p:nvPr>
            <p:ph type="sldNum" sz="quarter" idx="4"/>
          </p:nvPr>
        </p:nvSpPr>
        <p:spPr>
          <a:xfrm>
            <a:off x="243281" y="6339572"/>
            <a:ext cx="91440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EE56679B-E644-40DE-87BF-42DF60EDD065}" type="slidenum">
              <a:rPr/>
              <a:pPr/>
              <a:t>‹#›</a:t>
            </a:fld>
            <a:endParaRPr dirty="0"/>
          </a:p>
        </p:txBody>
      </p:sp>
    </p:spTree>
    <p:extLst>
      <p:ext uri="{BB962C8B-B14F-4D97-AF65-F5344CB8AC3E}">
        <p14:creationId xmlns:p14="http://schemas.microsoft.com/office/powerpoint/2010/main" val="307419140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ver_Option1">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6858000"/>
          </a:xfrm>
          <a:prstGeom prst="rect">
            <a:avLst/>
          </a:prstGeom>
          <a:solidFill>
            <a:srgbClr val="AAAFB9"/>
          </a:solidFill>
        </p:spPr>
        <p:txBody>
          <a:bodyPr lIns="64008" tIns="32004" rIns="64008" bIns="32004">
            <a:normAutofit/>
          </a:bodyPr>
          <a:lstStyle>
            <a:lvl1pPr>
              <a:buFontTx/>
              <a:buNone/>
              <a:defRPr sz="1300">
                <a:solidFill>
                  <a:srgbClr val="7F7F7F"/>
                </a:solidFill>
              </a:defRPr>
            </a:lvl1pPr>
          </a:lstStyle>
          <a:p>
            <a:r>
              <a:rPr lang="en-US" smtClean="0"/>
              <a:t>Click icon to add picture</a:t>
            </a:r>
            <a:endParaRPr lang="en-US"/>
          </a:p>
        </p:txBody>
      </p:sp>
      <p:sp>
        <p:nvSpPr>
          <p:cNvPr id="11" name="Content Placeholder 17"/>
          <p:cNvSpPr>
            <a:spLocks noGrp="1"/>
          </p:cNvSpPr>
          <p:nvPr>
            <p:ph sz="quarter" idx="14" hasCustomPrompt="1"/>
          </p:nvPr>
        </p:nvSpPr>
        <p:spPr>
          <a:xfrm>
            <a:off x="330200" y="4328583"/>
            <a:ext cx="4052998" cy="603250"/>
          </a:xfrm>
          <a:prstGeom prst="rect">
            <a:avLst/>
          </a:prstGeom>
        </p:spPr>
        <p:txBody>
          <a:bodyPr lIns="64008" tIns="32004" rIns="64008" bIns="32004" anchor="t">
            <a:noAutofit/>
          </a:bodyPr>
          <a:lstStyle>
            <a:lvl1pPr marL="160020" indent="-160020">
              <a:spcBef>
                <a:spcPts val="0"/>
              </a:spcBef>
              <a:spcAft>
                <a:spcPts val="280"/>
              </a:spcAft>
              <a:buFontTx/>
              <a:buNone/>
              <a:defRPr sz="1100" b="1">
                <a:solidFill>
                  <a:srgbClr val="FFFFFE"/>
                </a:solidFill>
              </a:defRPr>
            </a:lvl1pPr>
            <a:lvl2pPr marL="0" indent="0">
              <a:spcBef>
                <a:spcPts val="0"/>
              </a:spcBef>
              <a:spcAft>
                <a:spcPts val="280"/>
              </a:spcAft>
              <a:buFontTx/>
              <a:buNone/>
              <a:defRPr sz="1100" b="1">
                <a:solidFill>
                  <a:schemeClr val="bg1"/>
                </a:solidFill>
              </a:defRPr>
            </a:lvl2pPr>
            <a:lvl3pPr marL="524510" indent="-160020">
              <a:spcBef>
                <a:spcPts val="0"/>
              </a:spcBef>
              <a:spcAft>
                <a:spcPts val="420"/>
              </a:spcAft>
              <a:buFontTx/>
              <a:buNone/>
              <a:defRPr sz="1500"/>
            </a:lvl3pPr>
            <a:lvl4pPr marL="720090" indent="-195580">
              <a:spcBef>
                <a:spcPts val="0"/>
              </a:spcBef>
              <a:spcAft>
                <a:spcPts val="420"/>
              </a:spcAft>
              <a:buFontTx/>
              <a:buNone/>
              <a:defRPr sz="1500"/>
            </a:lvl4pPr>
            <a:lvl5pPr marL="880110" indent="-160020">
              <a:spcBef>
                <a:spcPts val="0"/>
              </a:spcBef>
              <a:spcAft>
                <a:spcPts val="420"/>
              </a:spcAft>
              <a:buFontTx/>
              <a:buNone/>
              <a:defRPr sz="1500"/>
            </a:lvl5pPr>
          </a:lstStyle>
          <a:p>
            <a:pPr lvl="0"/>
            <a:r>
              <a:rPr lang="en-US" dirty="0" smtClean="0"/>
              <a:t>Click to edit master text styles</a:t>
            </a:r>
          </a:p>
        </p:txBody>
      </p:sp>
      <p:sp>
        <p:nvSpPr>
          <p:cNvPr id="12" name="Title 11"/>
          <p:cNvSpPr>
            <a:spLocks noGrp="1"/>
          </p:cNvSpPr>
          <p:nvPr>
            <p:ph type="title" hasCustomPrompt="1"/>
          </p:nvPr>
        </p:nvSpPr>
        <p:spPr>
          <a:xfrm>
            <a:off x="309562" y="2381250"/>
            <a:ext cx="4341813" cy="1143000"/>
          </a:xfrm>
          <a:prstGeom prst="rect">
            <a:avLst/>
          </a:prstGeom>
        </p:spPr>
        <p:txBody>
          <a:bodyPr lIns="64008" tIns="32004" rIns="64008" bIns="32004" anchor="b">
            <a:noAutofit/>
          </a:bodyPr>
          <a:lstStyle>
            <a:lvl1pPr algn="l">
              <a:lnSpc>
                <a:spcPts val="3808"/>
              </a:lnSpc>
              <a:defRPr sz="3800">
                <a:solidFill>
                  <a:srgbClr val="FFFFFF"/>
                </a:solidFill>
              </a:defRPr>
            </a:lvl1pPr>
          </a:lstStyle>
          <a:p>
            <a:r>
              <a:rPr lang="en-US" dirty="0" smtClean="0"/>
              <a:t>Click to edit master title style</a:t>
            </a:r>
            <a:endParaRPr lang="en-US" dirty="0"/>
          </a:p>
        </p:txBody>
      </p:sp>
      <p:sp>
        <p:nvSpPr>
          <p:cNvPr id="14" name="Subtitle 2"/>
          <p:cNvSpPr>
            <a:spLocks noGrp="1"/>
          </p:cNvSpPr>
          <p:nvPr>
            <p:ph type="subTitle" idx="1" hasCustomPrompt="1"/>
          </p:nvPr>
        </p:nvSpPr>
        <p:spPr>
          <a:xfrm>
            <a:off x="317500" y="3564466"/>
            <a:ext cx="4341813" cy="579967"/>
          </a:xfrm>
          <a:prstGeom prst="rect">
            <a:avLst/>
          </a:prstGeom>
        </p:spPr>
        <p:txBody>
          <a:bodyPr lIns="64008" tIns="32004" rIns="64008" bIns="32004">
            <a:noAutofit/>
          </a:bodyPr>
          <a:lstStyle>
            <a:lvl1pPr marL="0" indent="0" algn="l">
              <a:buNone/>
              <a:defRPr sz="1800">
                <a:solidFill>
                  <a:srgbClr val="FFFFFF"/>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descr="conduent_logo.eps"/>
          <p:cNvPicPr>
            <a:picLocks noChangeAspect="1"/>
          </p:cNvPicPr>
          <p:nvPr/>
        </p:nvPicPr>
        <p:blipFill>
          <a:blip r:embed="rId2"/>
          <a:stretch>
            <a:fillRect/>
          </a:stretch>
        </p:blipFill>
        <p:spPr>
          <a:xfrm>
            <a:off x="7380740" y="318429"/>
            <a:ext cx="1392420" cy="478873"/>
          </a:xfrm>
          <a:prstGeom prst="rect">
            <a:avLst/>
          </a:prstGeom>
        </p:spPr>
      </p:pic>
      <p:sp>
        <p:nvSpPr>
          <p:cNvPr id="8" name="Freeform 7"/>
          <p:cNvSpPr>
            <a:spLocks/>
          </p:cNvSpPr>
          <p:nvPr/>
        </p:nvSpPr>
        <p:spPr>
          <a:xfrm>
            <a:off x="378024" y="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a:endParaRPr lang="en-US"/>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ver_Option4">
    <p:spTree>
      <p:nvGrpSpPr>
        <p:cNvPr id="1" name=""/>
        <p:cNvGrpSpPr/>
        <p:nvPr/>
      </p:nvGrpSpPr>
      <p:grpSpPr>
        <a:xfrm>
          <a:off x="0" y="0"/>
          <a:ext cx="0" cy="0"/>
          <a:chOff x="0" y="0"/>
          <a:chExt cx="0" cy="0"/>
        </a:xfrm>
      </p:grpSpPr>
      <p:pic>
        <p:nvPicPr>
          <p:cNvPr id="10" name="Picture 9" descr="cover_new_10.ai"/>
          <p:cNvPicPr>
            <a:picLocks noChangeAspect="1"/>
          </p:cNvPicPr>
          <p:nvPr/>
        </p:nvPicPr>
        <p:blipFill>
          <a:blip r:embed="rId2"/>
          <a:stretch>
            <a:fillRect/>
          </a:stretch>
        </p:blipFill>
        <p:spPr>
          <a:xfrm>
            <a:off x="0" y="0"/>
            <a:ext cx="9144000" cy="6858000"/>
          </a:xfrm>
          <a:prstGeom prst="rect">
            <a:avLst/>
          </a:prstGeom>
        </p:spPr>
      </p:pic>
      <p:sp>
        <p:nvSpPr>
          <p:cNvPr id="20" name="Content Placeholder 17"/>
          <p:cNvSpPr>
            <a:spLocks noGrp="1"/>
          </p:cNvSpPr>
          <p:nvPr>
            <p:ph sz="quarter" idx="15" hasCustomPrompt="1"/>
          </p:nvPr>
        </p:nvSpPr>
        <p:spPr>
          <a:xfrm>
            <a:off x="3160713" y="2349500"/>
            <a:ext cx="3575050" cy="603250"/>
          </a:xfrm>
          <a:prstGeom prst="rect">
            <a:avLst/>
          </a:prstGeom>
        </p:spPr>
        <p:txBody>
          <a:bodyPr lIns="64008" tIns="32004" rIns="64008" bIns="32004" anchor="t">
            <a:noAutofit/>
          </a:bodyPr>
          <a:lstStyle>
            <a:lvl1pPr marL="160020" indent="-160020">
              <a:spcBef>
                <a:spcPts val="0"/>
              </a:spcBef>
              <a:spcAft>
                <a:spcPts val="280"/>
              </a:spcAft>
              <a:buFontTx/>
              <a:buNone/>
              <a:defRPr sz="1700" b="1">
                <a:solidFill>
                  <a:srgbClr val="141313"/>
                </a:solidFill>
              </a:defRPr>
            </a:lvl1pPr>
            <a:lvl2pPr marL="0" indent="0">
              <a:spcBef>
                <a:spcPts val="0"/>
              </a:spcBef>
              <a:spcAft>
                <a:spcPts val="280"/>
              </a:spcAft>
              <a:buFontTx/>
              <a:buNone/>
              <a:defRPr sz="1100" b="1">
                <a:solidFill>
                  <a:schemeClr val="bg1"/>
                </a:solidFill>
              </a:defRPr>
            </a:lvl2pPr>
            <a:lvl3pPr marL="524510" indent="-160020">
              <a:spcBef>
                <a:spcPts val="0"/>
              </a:spcBef>
              <a:spcAft>
                <a:spcPts val="420"/>
              </a:spcAft>
              <a:buFontTx/>
              <a:buNone/>
              <a:defRPr sz="1500"/>
            </a:lvl3pPr>
            <a:lvl4pPr marL="720090" indent="-195580">
              <a:spcBef>
                <a:spcPts val="0"/>
              </a:spcBef>
              <a:spcAft>
                <a:spcPts val="420"/>
              </a:spcAft>
              <a:buFontTx/>
              <a:buNone/>
              <a:defRPr sz="1500"/>
            </a:lvl4pPr>
            <a:lvl5pPr marL="880110" indent="-160020">
              <a:spcBef>
                <a:spcPts val="0"/>
              </a:spcBef>
              <a:spcAft>
                <a:spcPts val="420"/>
              </a:spcAft>
              <a:buFontTx/>
              <a:buNone/>
              <a:defRPr sz="1500"/>
            </a:lvl5pPr>
          </a:lstStyle>
          <a:p>
            <a:pPr lvl="0"/>
            <a:r>
              <a:rPr lang="en-US" dirty="0" smtClean="0"/>
              <a:t>Click to edit master text styles</a:t>
            </a:r>
          </a:p>
        </p:txBody>
      </p:sp>
      <p:sp>
        <p:nvSpPr>
          <p:cNvPr id="12" name="Title 11"/>
          <p:cNvSpPr>
            <a:spLocks noGrp="1"/>
          </p:cNvSpPr>
          <p:nvPr>
            <p:ph type="title" hasCustomPrompt="1"/>
          </p:nvPr>
        </p:nvSpPr>
        <p:spPr>
          <a:xfrm>
            <a:off x="3134916" y="2984500"/>
            <a:ext cx="3600847" cy="1143000"/>
          </a:xfrm>
          <a:prstGeom prst="rect">
            <a:avLst/>
          </a:prstGeom>
        </p:spPr>
        <p:txBody>
          <a:bodyPr lIns="64008" tIns="32004" rIns="64008" bIns="32004" anchor="b">
            <a:noAutofit/>
          </a:bodyPr>
          <a:lstStyle>
            <a:lvl1pPr algn="l">
              <a:lnSpc>
                <a:spcPts val="3808"/>
              </a:lnSpc>
              <a:defRPr sz="3800">
                <a:solidFill>
                  <a:srgbClr val="141313"/>
                </a:solidFill>
              </a:defRPr>
            </a:lvl1pPr>
          </a:lstStyle>
          <a:p>
            <a:r>
              <a:rPr lang="en-US" dirty="0" smtClean="0"/>
              <a:t>Click to edit master title style</a:t>
            </a:r>
            <a:endParaRPr lang="en-US" dirty="0"/>
          </a:p>
        </p:txBody>
      </p:sp>
      <p:sp>
        <p:nvSpPr>
          <p:cNvPr id="14" name="Subtitle 2"/>
          <p:cNvSpPr>
            <a:spLocks noGrp="1"/>
          </p:cNvSpPr>
          <p:nvPr>
            <p:ph type="subTitle" idx="1" hasCustomPrompt="1"/>
          </p:nvPr>
        </p:nvSpPr>
        <p:spPr>
          <a:xfrm>
            <a:off x="3152775" y="4169833"/>
            <a:ext cx="3598863" cy="579967"/>
          </a:xfrm>
          <a:prstGeom prst="rect">
            <a:avLst/>
          </a:prstGeom>
        </p:spPr>
        <p:txBody>
          <a:bodyPr lIns="64008" tIns="32004" rIns="64008" bIns="32004">
            <a:noAutofit/>
          </a:bodyPr>
          <a:lstStyle>
            <a:lvl1pPr marL="0" indent="0" algn="l">
              <a:buNone/>
              <a:defRPr sz="1800" b="1">
                <a:solidFill>
                  <a:srgbClr val="141313"/>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smtClean="0"/>
              <a:t>Click to edit master subtitle style</a:t>
            </a:r>
            <a:endParaRPr lang="en-US" dirty="0"/>
          </a:p>
        </p:txBody>
      </p:sp>
      <p:sp>
        <p:nvSpPr>
          <p:cNvPr id="19" name="Content Placeholder 17"/>
          <p:cNvSpPr>
            <a:spLocks noGrp="1"/>
          </p:cNvSpPr>
          <p:nvPr>
            <p:ph sz="quarter" idx="14" hasCustomPrompt="1"/>
          </p:nvPr>
        </p:nvSpPr>
        <p:spPr>
          <a:xfrm>
            <a:off x="5379935" y="5975798"/>
            <a:ext cx="3440850" cy="603250"/>
          </a:xfrm>
          <a:prstGeom prst="rect">
            <a:avLst/>
          </a:prstGeom>
        </p:spPr>
        <p:txBody>
          <a:bodyPr lIns="64008" tIns="32004" rIns="64008" bIns="32004" anchor="t">
            <a:noAutofit/>
          </a:bodyPr>
          <a:lstStyle>
            <a:lvl1pPr marL="160020" indent="-160020" algn="r">
              <a:spcBef>
                <a:spcPts val="0"/>
              </a:spcBef>
              <a:spcAft>
                <a:spcPts val="280"/>
              </a:spcAft>
              <a:buFontTx/>
              <a:buNone/>
              <a:defRPr sz="1100" b="1">
                <a:solidFill>
                  <a:srgbClr val="141313"/>
                </a:solidFill>
              </a:defRPr>
            </a:lvl1pPr>
            <a:lvl2pPr marL="0" indent="0" algn="r">
              <a:spcBef>
                <a:spcPts val="0"/>
              </a:spcBef>
              <a:spcAft>
                <a:spcPts val="280"/>
              </a:spcAft>
              <a:buFontTx/>
              <a:buNone/>
              <a:defRPr sz="1100" b="1">
                <a:solidFill>
                  <a:schemeClr val="bg1"/>
                </a:solidFill>
              </a:defRPr>
            </a:lvl2pPr>
            <a:lvl3pPr marL="524510" indent="-160020">
              <a:spcBef>
                <a:spcPts val="0"/>
              </a:spcBef>
              <a:spcAft>
                <a:spcPts val="420"/>
              </a:spcAft>
              <a:buFontTx/>
              <a:buNone/>
              <a:defRPr sz="1500"/>
            </a:lvl3pPr>
            <a:lvl4pPr marL="720090" indent="-195580">
              <a:spcBef>
                <a:spcPts val="0"/>
              </a:spcBef>
              <a:spcAft>
                <a:spcPts val="420"/>
              </a:spcAft>
              <a:buFontTx/>
              <a:buNone/>
              <a:defRPr sz="1500"/>
            </a:lvl4pPr>
            <a:lvl5pPr marL="880110" indent="-160020">
              <a:spcBef>
                <a:spcPts val="0"/>
              </a:spcBef>
              <a:spcAft>
                <a:spcPts val="420"/>
              </a:spcAft>
              <a:buFontTx/>
              <a:buNone/>
              <a:defRPr sz="1500"/>
            </a:lvl5pPr>
          </a:lstStyle>
          <a:p>
            <a:pPr lvl="0"/>
            <a:r>
              <a:rPr lang="en-US" dirty="0" smtClean="0"/>
              <a:t>Click to edit master text styles</a:t>
            </a:r>
          </a:p>
        </p:txBody>
      </p:sp>
      <p:sp>
        <p:nvSpPr>
          <p:cNvPr id="15" name="Freeform 14"/>
          <p:cNvSpPr>
            <a:spLocks/>
          </p:cNvSpPr>
          <p:nvPr/>
        </p:nvSpPr>
        <p:spPr>
          <a:xfrm>
            <a:off x="3235524" y="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a:endParaRPr lang="en-US"/>
          </a:p>
        </p:txBody>
      </p:sp>
      <p:pic>
        <p:nvPicPr>
          <p:cNvPr id="9" name="Picture 8" descr="conduent_logo_black.eps"/>
          <p:cNvPicPr>
            <a:picLocks noChangeAspect="1"/>
          </p:cNvPicPr>
          <p:nvPr/>
        </p:nvPicPr>
        <p:blipFill>
          <a:blip r:embed="rId3"/>
          <a:stretch>
            <a:fillRect/>
          </a:stretch>
        </p:blipFill>
        <p:spPr>
          <a:xfrm>
            <a:off x="7380740" y="323667"/>
            <a:ext cx="1408693" cy="484457"/>
          </a:xfrm>
          <a:prstGeom prst="rect">
            <a:avLst/>
          </a:prstGeom>
        </p:spPr>
      </p:pic>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ver_Option3">
    <p:spTree>
      <p:nvGrpSpPr>
        <p:cNvPr id="1" name=""/>
        <p:cNvGrpSpPr/>
        <p:nvPr/>
      </p:nvGrpSpPr>
      <p:grpSpPr>
        <a:xfrm>
          <a:off x="0" y="0"/>
          <a:ext cx="0" cy="0"/>
          <a:chOff x="0" y="0"/>
          <a:chExt cx="0" cy="0"/>
        </a:xfrm>
      </p:grpSpPr>
      <p:sp>
        <p:nvSpPr>
          <p:cNvPr id="11" name="Content Placeholder 17"/>
          <p:cNvSpPr>
            <a:spLocks noGrp="1"/>
          </p:cNvSpPr>
          <p:nvPr>
            <p:ph sz="quarter" idx="14" hasCustomPrompt="1"/>
          </p:nvPr>
        </p:nvSpPr>
        <p:spPr>
          <a:xfrm>
            <a:off x="5533781" y="5975798"/>
            <a:ext cx="3314856" cy="603250"/>
          </a:xfrm>
          <a:prstGeom prst="rect">
            <a:avLst/>
          </a:prstGeom>
        </p:spPr>
        <p:txBody>
          <a:bodyPr lIns="64008" tIns="32004" rIns="64008" bIns="32004" anchor="t">
            <a:noAutofit/>
          </a:bodyPr>
          <a:lstStyle>
            <a:lvl1pPr marL="160020" indent="-160020" algn="r">
              <a:spcBef>
                <a:spcPts val="0"/>
              </a:spcBef>
              <a:spcAft>
                <a:spcPts val="280"/>
              </a:spcAft>
              <a:buFontTx/>
              <a:buNone/>
              <a:defRPr sz="1100" b="1">
                <a:solidFill>
                  <a:srgbClr val="141313"/>
                </a:solidFill>
              </a:defRPr>
            </a:lvl1pPr>
            <a:lvl2pPr marL="0" indent="0" algn="r">
              <a:spcBef>
                <a:spcPts val="0"/>
              </a:spcBef>
              <a:spcAft>
                <a:spcPts val="280"/>
              </a:spcAft>
              <a:buFontTx/>
              <a:buNone/>
              <a:defRPr sz="1100" b="1">
                <a:solidFill>
                  <a:schemeClr val="bg1"/>
                </a:solidFill>
              </a:defRPr>
            </a:lvl2pPr>
            <a:lvl3pPr marL="524510" indent="-160020">
              <a:spcBef>
                <a:spcPts val="0"/>
              </a:spcBef>
              <a:spcAft>
                <a:spcPts val="420"/>
              </a:spcAft>
              <a:buFontTx/>
              <a:buNone/>
              <a:defRPr sz="1500"/>
            </a:lvl3pPr>
            <a:lvl4pPr marL="720090" indent="-195580">
              <a:spcBef>
                <a:spcPts val="0"/>
              </a:spcBef>
              <a:spcAft>
                <a:spcPts val="420"/>
              </a:spcAft>
              <a:buFontTx/>
              <a:buNone/>
              <a:defRPr sz="1500"/>
            </a:lvl4pPr>
            <a:lvl5pPr marL="880110" indent="-160020">
              <a:spcBef>
                <a:spcPts val="0"/>
              </a:spcBef>
              <a:spcAft>
                <a:spcPts val="420"/>
              </a:spcAft>
              <a:buFontTx/>
              <a:buNone/>
              <a:defRPr sz="1500"/>
            </a:lvl5pPr>
          </a:lstStyle>
          <a:p>
            <a:pPr lvl="0"/>
            <a:r>
              <a:rPr lang="en-US" dirty="0" smtClean="0"/>
              <a:t>Click to edit master text styles</a:t>
            </a:r>
          </a:p>
        </p:txBody>
      </p:sp>
      <p:sp>
        <p:nvSpPr>
          <p:cNvPr id="10" name="Picture Placeholder 9"/>
          <p:cNvSpPr>
            <a:spLocks noGrp="1"/>
          </p:cNvSpPr>
          <p:nvPr>
            <p:ph type="pic" sz="quarter" idx="13"/>
          </p:nvPr>
        </p:nvSpPr>
        <p:spPr>
          <a:xfrm>
            <a:off x="0" y="0"/>
            <a:ext cx="9144000" cy="4572000"/>
          </a:xfrm>
          <a:prstGeom prst="rect">
            <a:avLst/>
          </a:prstGeom>
          <a:solidFill>
            <a:srgbClr val="AAAFB9"/>
          </a:solidFill>
          <a:ln>
            <a:noFill/>
          </a:ln>
        </p:spPr>
        <p:txBody>
          <a:bodyPr lIns="64008" tIns="32004" rIns="64008" bIns="32004">
            <a:normAutofit/>
          </a:bodyPr>
          <a:lstStyle>
            <a:lvl1pPr>
              <a:buFontTx/>
              <a:buNone/>
              <a:defRPr sz="1300">
                <a:solidFill>
                  <a:srgbClr val="7F7F7F"/>
                </a:solidFill>
              </a:defRPr>
            </a:lvl1pPr>
          </a:lstStyle>
          <a:p>
            <a:r>
              <a:rPr lang="en-US" smtClean="0"/>
              <a:t>Click icon to add picture</a:t>
            </a:r>
            <a:endParaRPr lang="en-US"/>
          </a:p>
        </p:txBody>
      </p:sp>
      <p:pic>
        <p:nvPicPr>
          <p:cNvPr id="6" name="Picture 5" descr="conduent_logo.eps"/>
          <p:cNvPicPr>
            <a:picLocks noChangeAspect="1"/>
          </p:cNvPicPr>
          <p:nvPr/>
        </p:nvPicPr>
        <p:blipFill>
          <a:blip r:embed="rId2"/>
          <a:stretch>
            <a:fillRect/>
          </a:stretch>
        </p:blipFill>
        <p:spPr>
          <a:xfrm>
            <a:off x="7380740" y="318429"/>
            <a:ext cx="1392420" cy="478873"/>
          </a:xfrm>
          <a:prstGeom prst="rect">
            <a:avLst/>
          </a:prstGeom>
        </p:spPr>
      </p:pic>
      <p:sp>
        <p:nvSpPr>
          <p:cNvPr id="12" name="Title 11"/>
          <p:cNvSpPr>
            <a:spLocks noGrp="1"/>
          </p:cNvSpPr>
          <p:nvPr>
            <p:ph type="title" hasCustomPrompt="1"/>
          </p:nvPr>
        </p:nvSpPr>
        <p:spPr>
          <a:xfrm>
            <a:off x="322263" y="4360333"/>
            <a:ext cx="8485386" cy="1143000"/>
          </a:xfrm>
          <a:prstGeom prst="rect">
            <a:avLst/>
          </a:prstGeom>
        </p:spPr>
        <p:txBody>
          <a:bodyPr lIns="64008" tIns="32004" rIns="64008" bIns="32004" anchor="b">
            <a:noAutofit/>
          </a:bodyPr>
          <a:lstStyle>
            <a:lvl1pPr algn="l">
              <a:lnSpc>
                <a:spcPts val="3808"/>
              </a:lnSpc>
              <a:defRPr sz="3800">
                <a:solidFill>
                  <a:srgbClr val="141313"/>
                </a:solidFill>
              </a:defRPr>
            </a:lvl1pPr>
          </a:lstStyle>
          <a:p>
            <a:r>
              <a:rPr lang="en-US" dirty="0" smtClean="0"/>
              <a:t>Click to edit master title style</a:t>
            </a:r>
            <a:endParaRPr lang="en-US" dirty="0"/>
          </a:p>
        </p:txBody>
      </p:sp>
      <p:sp>
        <p:nvSpPr>
          <p:cNvPr id="14" name="Subtitle 2"/>
          <p:cNvSpPr>
            <a:spLocks noGrp="1"/>
          </p:cNvSpPr>
          <p:nvPr>
            <p:ph type="subTitle" idx="1" hasCustomPrompt="1"/>
          </p:nvPr>
        </p:nvSpPr>
        <p:spPr>
          <a:xfrm>
            <a:off x="325437" y="5492750"/>
            <a:ext cx="5567363" cy="579967"/>
          </a:xfrm>
          <a:prstGeom prst="rect">
            <a:avLst/>
          </a:prstGeom>
        </p:spPr>
        <p:txBody>
          <a:bodyPr lIns="64008" tIns="32004" rIns="64008" bIns="32004">
            <a:noAutofit/>
          </a:bodyPr>
          <a:lstStyle>
            <a:lvl1pPr marL="0" indent="0" algn="l">
              <a:buNone/>
              <a:defRPr sz="1800">
                <a:solidFill>
                  <a:srgbClr val="141313"/>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smtClean="0"/>
              <a:t>Click to edit master subtitle style</a:t>
            </a:r>
            <a:endParaRPr lang="en-US" dirty="0"/>
          </a:p>
        </p:txBody>
      </p:sp>
      <p:sp>
        <p:nvSpPr>
          <p:cNvPr id="8" name="Freeform 7"/>
          <p:cNvSpPr>
            <a:spLocks/>
          </p:cNvSpPr>
          <p:nvPr/>
        </p:nvSpPr>
        <p:spPr>
          <a:xfrm>
            <a:off x="378024" y="457200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a:endParaRPr lang="en-US"/>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Cover_Option3">
    <p:spTree>
      <p:nvGrpSpPr>
        <p:cNvPr id="1" name=""/>
        <p:cNvGrpSpPr/>
        <p:nvPr/>
      </p:nvGrpSpPr>
      <p:grpSpPr>
        <a:xfrm>
          <a:off x="0" y="0"/>
          <a:ext cx="0" cy="0"/>
          <a:chOff x="0" y="0"/>
          <a:chExt cx="0" cy="0"/>
        </a:xfrm>
      </p:grpSpPr>
      <p:sp>
        <p:nvSpPr>
          <p:cNvPr id="9" name="Rectangle 8"/>
          <p:cNvSpPr/>
          <p:nvPr/>
        </p:nvSpPr>
        <p:spPr>
          <a:xfrm>
            <a:off x="0" y="4572000"/>
            <a:ext cx="9144000" cy="22860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a:endParaRPr lang="en-US"/>
          </a:p>
        </p:txBody>
      </p:sp>
      <p:sp>
        <p:nvSpPr>
          <p:cNvPr id="11" name="Content Placeholder 17"/>
          <p:cNvSpPr>
            <a:spLocks noGrp="1"/>
          </p:cNvSpPr>
          <p:nvPr>
            <p:ph sz="quarter" idx="14" hasCustomPrompt="1"/>
          </p:nvPr>
        </p:nvSpPr>
        <p:spPr>
          <a:xfrm>
            <a:off x="5533781" y="5975798"/>
            <a:ext cx="3314856" cy="603250"/>
          </a:xfrm>
          <a:prstGeom prst="rect">
            <a:avLst/>
          </a:prstGeom>
        </p:spPr>
        <p:txBody>
          <a:bodyPr lIns="64008" tIns="32004" rIns="64008" bIns="32004" anchor="t">
            <a:noAutofit/>
          </a:bodyPr>
          <a:lstStyle>
            <a:lvl1pPr marL="160020" indent="-160020" algn="r">
              <a:spcBef>
                <a:spcPts val="0"/>
              </a:spcBef>
              <a:spcAft>
                <a:spcPts val="280"/>
              </a:spcAft>
              <a:buFontTx/>
              <a:buNone/>
              <a:defRPr sz="1100" b="1">
                <a:solidFill>
                  <a:srgbClr val="FFFFFE"/>
                </a:solidFill>
              </a:defRPr>
            </a:lvl1pPr>
            <a:lvl2pPr marL="0" indent="0" algn="r">
              <a:spcBef>
                <a:spcPts val="0"/>
              </a:spcBef>
              <a:spcAft>
                <a:spcPts val="280"/>
              </a:spcAft>
              <a:buFontTx/>
              <a:buNone/>
              <a:defRPr sz="1100" b="1">
                <a:solidFill>
                  <a:schemeClr val="bg1"/>
                </a:solidFill>
              </a:defRPr>
            </a:lvl2pPr>
            <a:lvl3pPr marL="524510" indent="-160020">
              <a:spcBef>
                <a:spcPts val="0"/>
              </a:spcBef>
              <a:spcAft>
                <a:spcPts val="420"/>
              </a:spcAft>
              <a:buFontTx/>
              <a:buNone/>
              <a:defRPr sz="1500"/>
            </a:lvl3pPr>
            <a:lvl4pPr marL="720090" indent="-195580">
              <a:spcBef>
                <a:spcPts val="0"/>
              </a:spcBef>
              <a:spcAft>
                <a:spcPts val="420"/>
              </a:spcAft>
              <a:buFontTx/>
              <a:buNone/>
              <a:defRPr sz="1500"/>
            </a:lvl4pPr>
            <a:lvl5pPr marL="880110" indent="-160020">
              <a:spcBef>
                <a:spcPts val="0"/>
              </a:spcBef>
              <a:spcAft>
                <a:spcPts val="420"/>
              </a:spcAft>
              <a:buFontTx/>
              <a:buNone/>
              <a:defRPr sz="1500"/>
            </a:lvl5pPr>
          </a:lstStyle>
          <a:p>
            <a:pPr lvl="0"/>
            <a:r>
              <a:rPr lang="en-US" dirty="0" smtClean="0"/>
              <a:t>Click to edit master text styles</a:t>
            </a:r>
          </a:p>
        </p:txBody>
      </p:sp>
      <p:sp>
        <p:nvSpPr>
          <p:cNvPr id="10" name="Picture Placeholder 9"/>
          <p:cNvSpPr>
            <a:spLocks noGrp="1"/>
          </p:cNvSpPr>
          <p:nvPr>
            <p:ph type="pic" sz="quarter" idx="13"/>
          </p:nvPr>
        </p:nvSpPr>
        <p:spPr>
          <a:xfrm>
            <a:off x="0" y="0"/>
            <a:ext cx="9144000" cy="4572000"/>
          </a:xfrm>
          <a:prstGeom prst="rect">
            <a:avLst/>
          </a:prstGeom>
          <a:solidFill>
            <a:srgbClr val="AAAFB9"/>
          </a:solidFill>
        </p:spPr>
        <p:txBody>
          <a:bodyPr lIns="64008" tIns="32004" rIns="64008" bIns="32004">
            <a:normAutofit/>
          </a:bodyPr>
          <a:lstStyle>
            <a:lvl1pPr>
              <a:buFontTx/>
              <a:buNone/>
              <a:defRPr sz="1300">
                <a:solidFill>
                  <a:srgbClr val="7F7F7F"/>
                </a:solidFill>
              </a:defRPr>
            </a:lvl1pPr>
          </a:lstStyle>
          <a:p>
            <a:r>
              <a:rPr lang="en-US" smtClean="0"/>
              <a:t>Click icon to add picture</a:t>
            </a:r>
            <a:endParaRPr lang="en-US"/>
          </a:p>
        </p:txBody>
      </p:sp>
      <p:pic>
        <p:nvPicPr>
          <p:cNvPr id="6" name="Picture 5" descr="conduent_logo.eps"/>
          <p:cNvPicPr>
            <a:picLocks noChangeAspect="1"/>
          </p:cNvPicPr>
          <p:nvPr/>
        </p:nvPicPr>
        <p:blipFill>
          <a:blip r:embed="rId2"/>
          <a:stretch>
            <a:fillRect/>
          </a:stretch>
        </p:blipFill>
        <p:spPr>
          <a:xfrm>
            <a:off x="7380740" y="318429"/>
            <a:ext cx="1392420" cy="478873"/>
          </a:xfrm>
          <a:prstGeom prst="rect">
            <a:avLst/>
          </a:prstGeom>
        </p:spPr>
      </p:pic>
      <p:sp>
        <p:nvSpPr>
          <p:cNvPr id="12" name="Title 11"/>
          <p:cNvSpPr>
            <a:spLocks noGrp="1"/>
          </p:cNvSpPr>
          <p:nvPr>
            <p:ph type="title" hasCustomPrompt="1"/>
          </p:nvPr>
        </p:nvSpPr>
        <p:spPr>
          <a:xfrm>
            <a:off x="322263" y="4360333"/>
            <a:ext cx="8485386" cy="1143000"/>
          </a:xfrm>
          <a:prstGeom prst="rect">
            <a:avLst/>
          </a:prstGeom>
        </p:spPr>
        <p:txBody>
          <a:bodyPr lIns="64008" tIns="32004" rIns="64008" bIns="32004" anchor="b">
            <a:noAutofit/>
          </a:bodyPr>
          <a:lstStyle>
            <a:lvl1pPr algn="l">
              <a:lnSpc>
                <a:spcPts val="3808"/>
              </a:lnSpc>
              <a:defRPr sz="3800">
                <a:solidFill>
                  <a:srgbClr val="FFFFFE"/>
                </a:solidFill>
              </a:defRPr>
            </a:lvl1pPr>
          </a:lstStyle>
          <a:p>
            <a:r>
              <a:rPr lang="en-US" dirty="0" smtClean="0"/>
              <a:t>Click to edit master title style</a:t>
            </a:r>
            <a:endParaRPr lang="en-US" dirty="0"/>
          </a:p>
        </p:txBody>
      </p:sp>
      <p:sp>
        <p:nvSpPr>
          <p:cNvPr id="14" name="Subtitle 2"/>
          <p:cNvSpPr>
            <a:spLocks noGrp="1"/>
          </p:cNvSpPr>
          <p:nvPr>
            <p:ph type="subTitle" idx="1" hasCustomPrompt="1"/>
          </p:nvPr>
        </p:nvSpPr>
        <p:spPr>
          <a:xfrm>
            <a:off x="325437" y="5492750"/>
            <a:ext cx="5567363" cy="579967"/>
          </a:xfrm>
          <a:prstGeom prst="rect">
            <a:avLst/>
          </a:prstGeom>
        </p:spPr>
        <p:txBody>
          <a:bodyPr lIns="64008" tIns="32004" rIns="64008" bIns="32004">
            <a:noAutofit/>
          </a:bodyPr>
          <a:lstStyle>
            <a:lvl1pPr marL="0" indent="0" algn="l">
              <a:buNone/>
              <a:defRPr sz="1800">
                <a:solidFill>
                  <a:srgbClr val="FFFFFE"/>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p:nvSpPr>
        <p:spPr>
          <a:xfrm>
            <a:off x="378024" y="457200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a:endParaRPr lang="en-US"/>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Divider_Option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rgbClr val="AAAFB9"/>
                </a:solidFill>
              </a:defRPr>
            </a:lvl1pPr>
          </a:lstStyle>
          <a:p>
            <a:endParaRPr lang="en-US"/>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EE56679B-E644-40DE-87BF-42DF60EDD065}"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fld id="{23E920C3-D147-47A9-BD6B-B7525AE8DF18}" type="datetimeFigureOut">
              <a:rPr lang="en-US" smtClean="0"/>
              <a:pPr/>
              <a:t>03/18/2019</a:t>
            </a:fld>
            <a:endParaRPr lang="en-US" dirty="0"/>
          </a:p>
        </p:txBody>
      </p:sp>
      <p:sp>
        <p:nvSpPr>
          <p:cNvPr id="12" name="Title 11"/>
          <p:cNvSpPr>
            <a:spLocks noGrp="1"/>
          </p:cNvSpPr>
          <p:nvPr>
            <p:ph type="title" hasCustomPrompt="1"/>
          </p:nvPr>
        </p:nvSpPr>
        <p:spPr>
          <a:xfrm>
            <a:off x="317104" y="2402417"/>
            <a:ext cx="7564834" cy="1143000"/>
          </a:xfrm>
          <a:prstGeom prst="rect">
            <a:avLst/>
          </a:prstGeom>
        </p:spPr>
        <p:txBody>
          <a:bodyPr lIns="64008" tIns="32004" rIns="64008" bIns="32004" anchor="b">
            <a:noAutofit/>
          </a:bodyPr>
          <a:lstStyle>
            <a:lvl1pPr algn="l">
              <a:lnSpc>
                <a:spcPts val="3808"/>
              </a:lnSpc>
              <a:defRPr sz="3800">
                <a:solidFill>
                  <a:srgbClr val="141313"/>
                </a:solidFill>
              </a:defRPr>
            </a:lvl1pPr>
          </a:lstStyle>
          <a:p>
            <a:r>
              <a:rPr lang="en-US" dirty="0" smtClean="0"/>
              <a:t>Click to edit master title style</a:t>
            </a:r>
            <a:endParaRPr lang="en-US" dirty="0"/>
          </a:p>
        </p:txBody>
      </p:sp>
      <p:sp>
        <p:nvSpPr>
          <p:cNvPr id="8" name="Freeform 7"/>
          <p:cNvSpPr>
            <a:spLocks/>
          </p:cNvSpPr>
          <p:nvPr/>
        </p:nvSpPr>
        <p:spPr>
          <a:xfrm>
            <a:off x="378024" y="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a:endParaRPr lang="en-US"/>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Divider_Option2">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a:endParaRPr lang="en-US"/>
          </a:p>
        </p:txBody>
      </p:sp>
      <p:sp>
        <p:nvSpPr>
          <p:cNvPr id="3" name="Footer Placeholder 2"/>
          <p:cNvSpPr>
            <a:spLocks noGrp="1"/>
          </p:cNvSpPr>
          <p:nvPr>
            <p:ph type="ftr" sz="quarter" idx="11"/>
          </p:nvPr>
        </p:nvSpPr>
        <p:spPr/>
        <p:txBody>
          <a:bodyPr/>
          <a:lstStyle>
            <a:lvl1pPr>
              <a:defRPr>
                <a:solidFill>
                  <a:srgbClr val="FFFFFF"/>
                </a:solidFill>
              </a:defRPr>
            </a:lvl1pPr>
          </a:lstStyle>
          <a:p>
            <a:endParaRPr lang="en-US"/>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EE56679B-E644-40DE-87BF-42DF60EDD065}"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FFFFFF"/>
                </a:solidFill>
              </a:defRPr>
            </a:lvl1pPr>
          </a:lstStyle>
          <a:p>
            <a:fld id="{23E920C3-D147-47A9-BD6B-B7525AE8DF18}" type="datetimeFigureOut">
              <a:rPr lang="en-US" smtClean="0"/>
              <a:pPr/>
              <a:t>03/18/2019</a:t>
            </a:fld>
            <a:endParaRPr lang="en-US" dirty="0"/>
          </a:p>
        </p:txBody>
      </p:sp>
      <p:sp>
        <p:nvSpPr>
          <p:cNvPr id="12" name="Title 11"/>
          <p:cNvSpPr>
            <a:spLocks noGrp="1"/>
          </p:cNvSpPr>
          <p:nvPr>
            <p:ph type="title" hasCustomPrompt="1"/>
          </p:nvPr>
        </p:nvSpPr>
        <p:spPr>
          <a:xfrm>
            <a:off x="317103" y="846667"/>
            <a:ext cx="8049022" cy="4635500"/>
          </a:xfrm>
          <a:prstGeom prst="rect">
            <a:avLst/>
          </a:prstGeom>
        </p:spPr>
        <p:txBody>
          <a:bodyPr lIns="64008" tIns="32004" rIns="64008" bIns="32004" anchor="ctr">
            <a:noAutofit/>
          </a:bodyPr>
          <a:lstStyle>
            <a:lvl1pPr algn="l">
              <a:lnSpc>
                <a:spcPts val="4578"/>
              </a:lnSpc>
              <a:defRPr sz="3400">
                <a:solidFill>
                  <a:srgbClr val="FFFFFF"/>
                </a:solidFill>
              </a:defRPr>
            </a:lvl1pPr>
          </a:lstStyle>
          <a:p>
            <a:r>
              <a:rPr lang="en-US" dirty="0" smtClean="0"/>
              <a:t>Click to edit master title style</a:t>
            </a:r>
            <a:endParaRPr lang="en-US" dirty="0"/>
          </a:p>
        </p:txBody>
      </p:sp>
      <p:pic>
        <p:nvPicPr>
          <p:cNvPr id="8" name="Picture 7" descr="conduent_logo.eps"/>
          <p:cNvPicPr>
            <a:picLocks noChangeAspect="1"/>
          </p:cNvPicPr>
          <p:nvPr/>
        </p:nvPicPr>
        <p:blipFill>
          <a:blip r:embed="rId2"/>
          <a:stretch>
            <a:fillRect/>
          </a:stretch>
        </p:blipFill>
        <p:spPr>
          <a:xfrm>
            <a:off x="7833740" y="391845"/>
            <a:ext cx="955693" cy="328678"/>
          </a:xfrm>
          <a:prstGeom prst="rect">
            <a:avLst/>
          </a:prstGeom>
        </p:spPr>
      </p:pic>
      <p:sp>
        <p:nvSpPr>
          <p:cNvPr id="9" name="Freeform 8"/>
          <p:cNvSpPr>
            <a:spLocks/>
          </p:cNvSpPr>
          <p:nvPr/>
        </p:nvSpPr>
        <p:spPr>
          <a:xfrm>
            <a:off x="378024" y="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a:endParaRPr lang="en-US"/>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23E920C3-D147-47A9-BD6B-B7525AE8DF18}" type="datetimeFigureOut">
              <a:rPr lang="en-US" smtClean="0"/>
              <a:pPr/>
              <a:t>03/18/2019</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EE56679B-E644-40DE-87BF-42DF60EDD065}" type="slidenum">
              <a:rPr lang="en-US" smtClean="0"/>
              <a:pPr/>
              <a:t>‹#›</a:t>
            </a:fld>
            <a:endParaRPr lang="en-US" dirty="0"/>
          </a:p>
        </p:txBody>
      </p:sp>
      <p:sp>
        <p:nvSpPr>
          <p:cNvPr id="12" name="Title 11"/>
          <p:cNvSpPr>
            <a:spLocks noGrp="1"/>
          </p:cNvSpPr>
          <p:nvPr>
            <p:ph type="title" hasCustomPrompt="1"/>
          </p:nvPr>
        </p:nvSpPr>
        <p:spPr>
          <a:xfrm>
            <a:off x="309562" y="455649"/>
            <a:ext cx="7524178" cy="1316933"/>
          </a:xfrm>
          <a:prstGeom prst="rect">
            <a:avLst/>
          </a:prstGeom>
        </p:spPr>
        <p:txBody>
          <a:bodyPr lIns="64008" tIns="32004" rIns="64008" bIns="32004" anchor="t">
            <a:noAutofit/>
          </a:bodyPr>
          <a:lstStyle>
            <a:lvl1pPr algn="l">
              <a:lnSpc>
                <a:spcPts val="3808"/>
              </a:lnSpc>
              <a:defRPr sz="38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322263" y="3109535"/>
            <a:ext cx="2622550" cy="340766"/>
          </a:xfrm>
          <a:prstGeom prst="rect">
            <a:avLst/>
          </a:prstGeom>
        </p:spPr>
        <p:txBody>
          <a:bodyPr lIns="64008" tIns="32004" rIns="64008" bIns="32004" anchor="t">
            <a:noAutofit/>
          </a:bodyPr>
          <a:lstStyle>
            <a:lvl1pPr marL="0" indent="0" algn="l">
              <a:lnSpc>
                <a:spcPts val="1260"/>
              </a:lnSpc>
              <a:spcBef>
                <a:spcPts val="0"/>
              </a:spcBef>
              <a:spcAft>
                <a:spcPts val="420"/>
              </a:spcAft>
              <a:buFontTx/>
              <a:buNone/>
              <a:defRPr sz="1300" b="1">
                <a:solidFill>
                  <a:srgbClr val="141313"/>
                </a:solidFill>
              </a:defRPr>
            </a:lvl1pPr>
            <a:lvl2pPr marL="0" indent="0">
              <a:spcBef>
                <a:spcPts val="0"/>
              </a:spcBef>
              <a:spcAft>
                <a:spcPts val="420"/>
              </a:spcAft>
              <a:buFontTx/>
              <a:buNone/>
              <a:defRPr sz="1300"/>
            </a:lvl2pPr>
            <a:lvl3pPr marL="524510" indent="-160020">
              <a:spcBef>
                <a:spcPts val="0"/>
              </a:spcBef>
              <a:spcAft>
                <a:spcPts val="420"/>
              </a:spcAft>
              <a:buFontTx/>
              <a:buNone/>
              <a:defRPr sz="1500"/>
            </a:lvl3pPr>
            <a:lvl4pPr marL="720090" indent="-195580">
              <a:spcBef>
                <a:spcPts val="0"/>
              </a:spcBef>
              <a:spcAft>
                <a:spcPts val="420"/>
              </a:spcAft>
              <a:buFontTx/>
              <a:buNone/>
              <a:defRPr sz="1500"/>
            </a:lvl4pPr>
            <a:lvl5pPr marL="880110" indent="-160020">
              <a:spcBef>
                <a:spcPts val="0"/>
              </a:spcBef>
              <a:spcAft>
                <a:spcPts val="420"/>
              </a:spcAft>
              <a:buFontTx/>
              <a:buNone/>
              <a:defRPr sz="1500"/>
            </a:lvl5pPr>
          </a:lstStyle>
          <a:p>
            <a:pPr lvl="0"/>
            <a:r>
              <a:rPr lang="en-US" dirty="0" smtClean="0"/>
              <a:t>Click to edit master text styles</a:t>
            </a:r>
          </a:p>
        </p:txBody>
      </p:sp>
      <p:sp>
        <p:nvSpPr>
          <p:cNvPr id="8" name="Subtitle 2"/>
          <p:cNvSpPr>
            <a:spLocks noGrp="1"/>
          </p:cNvSpPr>
          <p:nvPr>
            <p:ph type="subTitle" idx="1" hasCustomPrompt="1"/>
          </p:nvPr>
        </p:nvSpPr>
        <p:spPr>
          <a:xfrm>
            <a:off x="325436" y="1772582"/>
            <a:ext cx="7508304" cy="947410"/>
          </a:xfrm>
          <a:prstGeom prst="rect">
            <a:avLst/>
          </a:prstGeom>
        </p:spPr>
        <p:txBody>
          <a:bodyPr lIns="64008" tIns="32004" rIns="64008" bIns="32004" anchor="t">
            <a:noAutofit/>
          </a:bodyPr>
          <a:lstStyle>
            <a:lvl1pPr marL="0" indent="0" algn="l">
              <a:buNone/>
              <a:defRPr sz="1800" b="1">
                <a:solidFill>
                  <a:srgbClr val="141313"/>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smtClean="0"/>
              <a:t>Click to edit master subtitle style</a:t>
            </a:r>
            <a:endParaRPr lang="en-US" dirty="0"/>
          </a:p>
        </p:txBody>
      </p:sp>
      <p:sp>
        <p:nvSpPr>
          <p:cNvPr id="6" name="Text Placeholder 5"/>
          <p:cNvSpPr>
            <a:spLocks noGrp="1"/>
          </p:cNvSpPr>
          <p:nvPr>
            <p:ph type="body" sz="quarter" idx="16" hasCustomPrompt="1"/>
          </p:nvPr>
        </p:nvSpPr>
        <p:spPr>
          <a:xfrm>
            <a:off x="322461" y="3394461"/>
            <a:ext cx="2622351" cy="2102073"/>
          </a:xfrm>
          <a:prstGeom prst="rect">
            <a:avLst/>
          </a:prstGeom>
        </p:spPr>
        <p:txBody>
          <a:bodyPr lIns="64008" tIns="32004" rIns="64008" bIns="32004">
            <a:noAutofit/>
          </a:bodyPr>
          <a:lstStyle>
            <a:lvl1pPr marL="0" indent="0" algn="l">
              <a:lnSpc>
                <a:spcPct val="100000"/>
              </a:lnSpc>
              <a:spcBef>
                <a:spcPts val="0"/>
              </a:spcBef>
              <a:spcAft>
                <a:spcPts val="420"/>
              </a:spcAft>
              <a:buFontTx/>
              <a:buNone/>
              <a:defRPr sz="1300">
                <a:solidFill>
                  <a:srgbClr val="141313"/>
                </a:solidFill>
              </a:defRPr>
            </a:lvl1pPr>
            <a:lvl2pPr marL="457177" indent="0">
              <a:buFontTx/>
              <a:buNone/>
              <a:defRPr sz="1300"/>
            </a:lvl2pPr>
            <a:lvl3pPr marL="914355" indent="0">
              <a:buFontTx/>
              <a:buNone/>
              <a:defRPr sz="1300"/>
            </a:lvl3pPr>
            <a:lvl4pPr marL="1371532" indent="0">
              <a:buFontTx/>
              <a:buNone/>
              <a:defRPr sz="1300"/>
            </a:lvl4pPr>
            <a:lvl5pPr marL="1828709" indent="0">
              <a:buFontTx/>
              <a:buNone/>
              <a:defRPr sz="1300"/>
            </a:lvl5pPr>
          </a:lstStyle>
          <a:p>
            <a:pPr lvl="0"/>
            <a:r>
              <a:rPr lang="en-US" dirty="0" smtClean="0"/>
              <a:t>Click to edit master text styles</a:t>
            </a:r>
          </a:p>
        </p:txBody>
      </p:sp>
      <p:sp>
        <p:nvSpPr>
          <p:cNvPr id="15" name="Content Placeholder 17"/>
          <p:cNvSpPr>
            <a:spLocks noGrp="1"/>
          </p:cNvSpPr>
          <p:nvPr>
            <p:ph sz="quarter" idx="17" hasCustomPrompt="1"/>
          </p:nvPr>
        </p:nvSpPr>
        <p:spPr>
          <a:xfrm>
            <a:off x="3246351" y="3109535"/>
            <a:ext cx="2622550" cy="340766"/>
          </a:xfrm>
          <a:prstGeom prst="rect">
            <a:avLst/>
          </a:prstGeom>
        </p:spPr>
        <p:txBody>
          <a:bodyPr lIns="64008" tIns="32004" rIns="64008" bIns="32004" anchor="t">
            <a:noAutofit/>
          </a:bodyPr>
          <a:lstStyle>
            <a:lvl1pPr marL="0" indent="0" algn="l">
              <a:lnSpc>
                <a:spcPts val="1260"/>
              </a:lnSpc>
              <a:spcBef>
                <a:spcPts val="0"/>
              </a:spcBef>
              <a:spcAft>
                <a:spcPts val="420"/>
              </a:spcAft>
              <a:buFontTx/>
              <a:buNone/>
              <a:defRPr sz="1300" b="1">
                <a:solidFill>
                  <a:srgbClr val="141313"/>
                </a:solidFill>
              </a:defRPr>
            </a:lvl1pPr>
            <a:lvl2pPr marL="0" indent="0">
              <a:spcBef>
                <a:spcPts val="0"/>
              </a:spcBef>
              <a:spcAft>
                <a:spcPts val="420"/>
              </a:spcAft>
              <a:buFontTx/>
              <a:buNone/>
              <a:defRPr sz="1300"/>
            </a:lvl2pPr>
            <a:lvl3pPr marL="524510" indent="-160020">
              <a:spcBef>
                <a:spcPts val="0"/>
              </a:spcBef>
              <a:spcAft>
                <a:spcPts val="420"/>
              </a:spcAft>
              <a:buFontTx/>
              <a:buNone/>
              <a:defRPr sz="1500"/>
            </a:lvl3pPr>
            <a:lvl4pPr marL="720090" indent="-195580">
              <a:spcBef>
                <a:spcPts val="0"/>
              </a:spcBef>
              <a:spcAft>
                <a:spcPts val="420"/>
              </a:spcAft>
              <a:buFontTx/>
              <a:buNone/>
              <a:defRPr sz="1500"/>
            </a:lvl4pPr>
            <a:lvl5pPr marL="880110" indent="-160020">
              <a:spcBef>
                <a:spcPts val="0"/>
              </a:spcBef>
              <a:spcAft>
                <a:spcPts val="420"/>
              </a:spcAft>
              <a:buFontTx/>
              <a:buNone/>
              <a:defRPr sz="1500"/>
            </a:lvl5pPr>
          </a:lstStyle>
          <a:p>
            <a:pPr lvl="0"/>
            <a:r>
              <a:rPr lang="en-US" dirty="0" smtClean="0"/>
              <a:t>Click to edit master text styles</a:t>
            </a:r>
          </a:p>
        </p:txBody>
      </p:sp>
      <p:sp>
        <p:nvSpPr>
          <p:cNvPr id="17" name="Text Placeholder 5"/>
          <p:cNvSpPr>
            <a:spLocks noGrp="1"/>
          </p:cNvSpPr>
          <p:nvPr>
            <p:ph type="body" sz="quarter" idx="18" hasCustomPrompt="1"/>
          </p:nvPr>
        </p:nvSpPr>
        <p:spPr>
          <a:xfrm>
            <a:off x="3246550" y="3394461"/>
            <a:ext cx="2622351" cy="2102073"/>
          </a:xfrm>
          <a:prstGeom prst="rect">
            <a:avLst/>
          </a:prstGeom>
        </p:spPr>
        <p:txBody>
          <a:bodyPr lIns="64008" tIns="32004" rIns="64008" bIns="32004">
            <a:noAutofit/>
          </a:bodyPr>
          <a:lstStyle>
            <a:lvl1pPr marL="0" indent="0" algn="l">
              <a:lnSpc>
                <a:spcPct val="100000"/>
              </a:lnSpc>
              <a:spcBef>
                <a:spcPts val="0"/>
              </a:spcBef>
              <a:spcAft>
                <a:spcPts val="420"/>
              </a:spcAft>
              <a:buFontTx/>
              <a:buNone/>
              <a:defRPr sz="1300">
                <a:solidFill>
                  <a:srgbClr val="141313"/>
                </a:solidFill>
              </a:defRPr>
            </a:lvl1pPr>
            <a:lvl2pPr marL="457177" indent="0">
              <a:buFontTx/>
              <a:buNone/>
              <a:defRPr sz="1300"/>
            </a:lvl2pPr>
            <a:lvl3pPr marL="914355" indent="0">
              <a:buFontTx/>
              <a:buNone/>
              <a:defRPr sz="1300"/>
            </a:lvl3pPr>
            <a:lvl4pPr marL="1371532" indent="0">
              <a:buFontTx/>
              <a:buNone/>
              <a:defRPr sz="1300"/>
            </a:lvl4pPr>
            <a:lvl5pPr marL="1828709" indent="0">
              <a:buFontTx/>
              <a:buNone/>
              <a:defRPr sz="1300"/>
            </a:lvl5pPr>
          </a:lstStyle>
          <a:p>
            <a:pPr lvl="0"/>
            <a:r>
              <a:rPr lang="en-US" dirty="0" smtClean="0"/>
              <a:t>Click to edit master text styles</a:t>
            </a:r>
          </a:p>
        </p:txBody>
      </p:sp>
      <p:sp>
        <p:nvSpPr>
          <p:cNvPr id="19" name="Content Placeholder 17"/>
          <p:cNvSpPr>
            <a:spLocks noGrp="1"/>
          </p:cNvSpPr>
          <p:nvPr>
            <p:ph sz="quarter" idx="19" hasCustomPrompt="1"/>
          </p:nvPr>
        </p:nvSpPr>
        <p:spPr>
          <a:xfrm>
            <a:off x="6161459" y="3109535"/>
            <a:ext cx="2622550" cy="340766"/>
          </a:xfrm>
          <a:prstGeom prst="rect">
            <a:avLst/>
          </a:prstGeom>
        </p:spPr>
        <p:txBody>
          <a:bodyPr lIns="64008" tIns="32004" rIns="64008" bIns="32004" anchor="t">
            <a:noAutofit/>
          </a:bodyPr>
          <a:lstStyle>
            <a:lvl1pPr marL="0" indent="0" algn="l">
              <a:lnSpc>
                <a:spcPts val="1260"/>
              </a:lnSpc>
              <a:spcBef>
                <a:spcPts val="0"/>
              </a:spcBef>
              <a:spcAft>
                <a:spcPts val="420"/>
              </a:spcAft>
              <a:buFontTx/>
              <a:buNone/>
              <a:defRPr sz="1300" b="1">
                <a:solidFill>
                  <a:srgbClr val="141313"/>
                </a:solidFill>
              </a:defRPr>
            </a:lvl1pPr>
            <a:lvl2pPr marL="0" indent="0">
              <a:spcBef>
                <a:spcPts val="0"/>
              </a:spcBef>
              <a:spcAft>
                <a:spcPts val="420"/>
              </a:spcAft>
              <a:buFontTx/>
              <a:buNone/>
              <a:defRPr sz="1300"/>
            </a:lvl2pPr>
            <a:lvl3pPr marL="524510" indent="-160020">
              <a:spcBef>
                <a:spcPts val="0"/>
              </a:spcBef>
              <a:spcAft>
                <a:spcPts val="420"/>
              </a:spcAft>
              <a:buFontTx/>
              <a:buNone/>
              <a:defRPr sz="1500"/>
            </a:lvl3pPr>
            <a:lvl4pPr marL="720090" indent="-195580">
              <a:spcBef>
                <a:spcPts val="0"/>
              </a:spcBef>
              <a:spcAft>
                <a:spcPts val="420"/>
              </a:spcAft>
              <a:buFontTx/>
              <a:buNone/>
              <a:defRPr sz="1500"/>
            </a:lvl4pPr>
            <a:lvl5pPr marL="880110" indent="-160020">
              <a:spcBef>
                <a:spcPts val="0"/>
              </a:spcBef>
              <a:spcAft>
                <a:spcPts val="420"/>
              </a:spcAft>
              <a:buFontTx/>
              <a:buNone/>
              <a:defRPr sz="1500"/>
            </a:lvl5pPr>
          </a:lstStyle>
          <a:p>
            <a:pPr lvl="0"/>
            <a:r>
              <a:rPr lang="en-US" dirty="0" smtClean="0"/>
              <a:t>Click to edit master text styles</a:t>
            </a:r>
          </a:p>
        </p:txBody>
      </p:sp>
      <p:sp>
        <p:nvSpPr>
          <p:cNvPr id="20" name="Text Placeholder 5"/>
          <p:cNvSpPr>
            <a:spLocks noGrp="1"/>
          </p:cNvSpPr>
          <p:nvPr>
            <p:ph type="body" sz="quarter" idx="20" hasCustomPrompt="1"/>
          </p:nvPr>
        </p:nvSpPr>
        <p:spPr>
          <a:xfrm>
            <a:off x="6161658" y="3394461"/>
            <a:ext cx="2622351" cy="2102073"/>
          </a:xfrm>
          <a:prstGeom prst="rect">
            <a:avLst/>
          </a:prstGeom>
        </p:spPr>
        <p:txBody>
          <a:bodyPr lIns="64008" tIns="32004" rIns="64008" bIns="32004">
            <a:noAutofit/>
          </a:bodyPr>
          <a:lstStyle>
            <a:lvl1pPr marL="0" indent="0" algn="l">
              <a:lnSpc>
                <a:spcPct val="100000"/>
              </a:lnSpc>
              <a:spcBef>
                <a:spcPts val="0"/>
              </a:spcBef>
              <a:spcAft>
                <a:spcPts val="420"/>
              </a:spcAft>
              <a:buFontTx/>
              <a:buNone/>
              <a:defRPr sz="1300">
                <a:solidFill>
                  <a:srgbClr val="141313"/>
                </a:solidFill>
              </a:defRPr>
            </a:lvl1pPr>
            <a:lvl2pPr marL="457177" indent="0">
              <a:buFontTx/>
              <a:buNone/>
              <a:defRPr sz="1300"/>
            </a:lvl2pPr>
            <a:lvl3pPr marL="914355" indent="0">
              <a:buFontTx/>
              <a:buNone/>
              <a:defRPr sz="1300"/>
            </a:lvl3pPr>
            <a:lvl4pPr marL="1371532" indent="0">
              <a:buFontTx/>
              <a:buNone/>
              <a:defRPr sz="1300"/>
            </a:lvl4pPr>
            <a:lvl5pPr marL="1828709" indent="0">
              <a:buFontTx/>
              <a:buNone/>
              <a:defRPr sz="1300"/>
            </a:lvl5pPr>
          </a:lstStyle>
          <a:p>
            <a:pPr lvl="0"/>
            <a:r>
              <a:rPr lang="en-US" dirty="0" smtClean="0"/>
              <a:t>Click to edit master text styles</a:t>
            </a:r>
          </a:p>
        </p:txBody>
      </p:sp>
      <p:pic>
        <p:nvPicPr>
          <p:cNvPr id="14" name="Picture 13" descr="conduent_logo_black.eps"/>
          <p:cNvPicPr>
            <a:picLocks noChangeAspect="1"/>
          </p:cNvPicPr>
          <p:nvPr/>
        </p:nvPicPr>
        <p:blipFill>
          <a:blip r:embed="rId2"/>
          <a:stretch>
            <a:fillRect/>
          </a:stretch>
        </p:blipFill>
        <p:spPr>
          <a:xfrm>
            <a:off x="7833740" y="387168"/>
            <a:ext cx="955693" cy="328668"/>
          </a:xfrm>
          <a:prstGeom prst="rect">
            <a:avLst/>
          </a:prstGeom>
        </p:spPr>
      </p:pic>
      <p:cxnSp>
        <p:nvCxnSpPr>
          <p:cNvPr id="21" name="Straight Connector 20"/>
          <p:cNvCxnSpPr/>
          <p:nvPr/>
        </p:nvCxnSpPr>
        <p:spPr>
          <a:xfrm>
            <a:off x="370086" y="2969444"/>
            <a:ext cx="2558851"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3302113" y="2968120"/>
            <a:ext cx="2558851"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225158" y="2966797"/>
            <a:ext cx="2558851"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Freeform 25"/>
          <p:cNvSpPr>
            <a:spLocks/>
          </p:cNvSpPr>
          <p:nvPr/>
        </p:nvSpPr>
        <p:spPr>
          <a:xfrm>
            <a:off x="378024" y="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a:endParaRPr lang="en-US"/>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9563" y="359833"/>
            <a:ext cx="8488164" cy="1143000"/>
          </a:xfrm>
          <a:prstGeom prst="rect">
            <a:avLst/>
          </a:prstGeom>
        </p:spPr>
        <p:txBody>
          <a:bodyPr vert="horz" lIns="64008" tIns="32004" rIns="64008" bIns="32004"/>
          <a:lstStyle>
            <a:lvl1pPr algn="l">
              <a:defRPr sz="38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23E920C3-D147-47A9-BD6B-B7525AE8DF18}" type="datetimeFigureOut">
              <a:rPr lang="en-US" smtClean="0"/>
              <a:pPr/>
              <a:t>03/18/2019</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56679B-E644-40DE-87BF-42DF60EDD065}" type="slidenum">
              <a:rPr lang="en-US" smtClean="0"/>
              <a:pPr/>
              <a:t>‹#›</a:t>
            </a:fld>
            <a:endParaRPr lang="en-US" dirty="0"/>
          </a:p>
        </p:txBody>
      </p:sp>
      <p:sp>
        <p:nvSpPr>
          <p:cNvPr id="6" name="Text Placeholder 8"/>
          <p:cNvSpPr>
            <a:spLocks noGrp="1"/>
          </p:cNvSpPr>
          <p:nvPr>
            <p:ph type="body" sz="quarter" idx="13" hasCustomPrompt="1"/>
          </p:nvPr>
        </p:nvSpPr>
        <p:spPr>
          <a:xfrm>
            <a:off x="325437" y="1735667"/>
            <a:ext cx="8463996" cy="3524250"/>
          </a:xfrm>
          <a:prstGeom prst="rect">
            <a:avLst/>
          </a:prstGeom>
        </p:spPr>
        <p:txBody>
          <a:bodyPr vert="horz" lIns="64008" tIns="32004" rIns="64008" bIns="32004"/>
          <a:lstStyle>
            <a:lvl1pPr marL="0" indent="0">
              <a:lnSpc>
                <a:spcPct val="150000"/>
              </a:lnSpc>
              <a:spcBef>
                <a:spcPts val="0"/>
              </a:spcBef>
              <a:spcAft>
                <a:spcPts val="1680"/>
              </a:spcAft>
              <a:buFontTx/>
              <a:buNone/>
              <a:defRPr sz="1400">
                <a:solidFill>
                  <a:srgbClr val="141313"/>
                </a:solidFill>
              </a:defRPr>
            </a:lvl1pPr>
            <a:lvl2pPr>
              <a:buFontTx/>
              <a:buNone/>
              <a:defRPr sz="1400">
                <a:solidFill>
                  <a:srgbClr val="141313"/>
                </a:solidFill>
              </a:defRPr>
            </a:lvl2pPr>
            <a:lvl3pPr>
              <a:buFontTx/>
              <a:buNone/>
              <a:defRPr sz="1400">
                <a:solidFill>
                  <a:srgbClr val="141313"/>
                </a:solidFill>
              </a:defRPr>
            </a:lvl3pPr>
            <a:lvl4pPr>
              <a:buFontTx/>
              <a:buNone/>
              <a:defRPr sz="1400">
                <a:solidFill>
                  <a:srgbClr val="141313"/>
                </a:solidFill>
              </a:defRPr>
            </a:lvl4pPr>
            <a:lvl5pPr>
              <a:buFontTx/>
              <a:buNone/>
              <a:defRPr sz="1400">
                <a:solidFill>
                  <a:srgbClr val="141313"/>
                </a:solidFill>
              </a:defRPr>
            </a:lvl5pPr>
          </a:lstStyle>
          <a:p>
            <a:pPr lvl="0"/>
            <a:r>
              <a:rPr lang="en-US" dirty="0" smtClean="0"/>
              <a:t>Click to edit master text styles</a:t>
            </a:r>
          </a:p>
        </p:txBody>
      </p:sp>
      <p:cxnSp>
        <p:nvCxnSpPr>
          <p:cNvPr id="7" name="Straight Connector 6"/>
          <p:cNvCxnSpPr/>
          <p:nvPr/>
        </p:nvCxnSpPr>
        <p:spPr>
          <a:xfrm>
            <a:off x="378024" y="1787260"/>
            <a:ext cx="840581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Freeform 7"/>
          <p:cNvSpPr>
            <a:spLocks/>
          </p:cNvSpPr>
          <p:nvPr/>
        </p:nvSpPr>
        <p:spPr>
          <a:xfrm>
            <a:off x="378024" y="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23E920C3-D147-47A9-BD6B-B7525AE8DF18}" type="datetimeFigureOut">
              <a:rPr lang="en-US" smtClean="0"/>
              <a:pPr/>
              <a:t>03/18/2019</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EE56679B-E644-40DE-87BF-42DF60EDD065}" type="slidenum">
              <a:rPr lang="en-US" smtClean="0"/>
              <a:pPr/>
              <a:t>‹#›</a:t>
            </a:fld>
            <a:endParaRPr lang="en-US" dirty="0"/>
          </a:p>
        </p:txBody>
      </p:sp>
      <p:sp>
        <p:nvSpPr>
          <p:cNvPr id="12" name="Title 11"/>
          <p:cNvSpPr>
            <a:spLocks noGrp="1"/>
          </p:cNvSpPr>
          <p:nvPr>
            <p:ph type="title" hasCustomPrompt="1"/>
          </p:nvPr>
        </p:nvSpPr>
        <p:spPr>
          <a:xfrm>
            <a:off x="309562" y="455649"/>
            <a:ext cx="7524178" cy="1280018"/>
          </a:xfrm>
          <a:prstGeom prst="rect">
            <a:avLst/>
          </a:prstGeom>
        </p:spPr>
        <p:txBody>
          <a:bodyPr lIns="64008" tIns="32004" rIns="64008" bIns="32004" anchor="t">
            <a:noAutofit/>
          </a:bodyPr>
          <a:lstStyle>
            <a:lvl1pPr algn="l">
              <a:lnSpc>
                <a:spcPts val="3808"/>
              </a:lnSpc>
              <a:defRPr sz="3800">
                <a:solidFill>
                  <a:srgbClr val="141313"/>
                </a:solidFill>
              </a:defRPr>
            </a:lvl1pPr>
          </a:lstStyle>
          <a:p>
            <a:r>
              <a:rPr lang="en-US" dirty="0" smtClean="0"/>
              <a:t>Click to edit master title style</a:t>
            </a:r>
            <a:endParaRPr lang="en-US" dirty="0"/>
          </a:p>
        </p:txBody>
      </p:sp>
      <p:pic>
        <p:nvPicPr>
          <p:cNvPr id="14" name="Picture 13" descr="conduent_logo_black.eps"/>
          <p:cNvPicPr>
            <a:picLocks noChangeAspect="1"/>
          </p:cNvPicPr>
          <p:nvPr/>
        </p:nvPicPr>
        <p:blipFill>
          <a:blip r:embed="rId2"/>
          <a:stretch>
            <a:fillRect/>
          </a:stretch>
        </p:blipFill>
        <p:spPr>
          <a:xfrm>
            <a:off x="7833740" y="387168"/>
            <a:ext cx="955693" cy="328668"/>
          </a:xfrm>
          <a:prstGeom prst="rect">
            <a:avLst/>
          </a:prstGeom>
        </p:spPr>
      </p:pic>
      <p:sp>
        <p:nvSpPr>
          <p:cNvPr id="26" name="Freeform 25"/>
          <p:cNvSpPr>
            <a:spLocks/>
          </p:cNvSpPr>
          <p:nvPr/>
        </p:nvSpPr>
        <p:spPr>
          <a:xfrm>
            <a:off x="378024" y="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a:endParaRPr lang="en-US"/>
          </a:p>
        </p:txBody>
      </p:sp>
      <p:sp>
        <p:nvSpPr>
          <p:cNvPr id="9" name="Text Placeholder 8"/>
          <p:cNvSpPr>
            <a:spLocks noGrp="1"/>
          </p:cNvSpPr>
          <p:nvPr>
            <p:ph type="body" sz="quarter" idx="13" hasCustomPrompt="1"/>
          </p:nvPr>
        </p:nvSpPr>
        <p:spPr>
          <a:xfrm>
            <a:off x="325437" y="1735667"/>
            <a:ext cx="8463996" cy="3524250"/>
          </a:xfrm>
          <a:prstGeom prst="rect">
            <a:avLst/>
          </a:prstGeom>
        </p:spPr>
        <p:txBody>
          <a:bodyPr vert="horz" lIns="64008" tIns="32004" rIns="64008" bIns="32004"/>
          <a:lstStyle>
            <a:lvl1pPr marL="0" indent="0">
              <a:lnSpc>
                <a:spcPct val="150000"/>
              </a:lnSpc>
              <a:spcBef>
                <a:spcPts val="0"/>
              </a:spcBef>
              <a:spcAft>
                <a:spcPts val="1680"/>
              </a:spcAft>
              <a:buFontTx/>
              <a:buNone/>
              <a:defRPr sz="1400">
                <a:solidFill>
                  <a:srgbClr val="141313"/>
                </a:solidFill>
              </a:defRPr>
            </a:lvl1pPr>
            <a:lvl2pPr>
              <a:buFontTx/>
              <a:buNone/>
              <a:defRPr sz="1400">
                <a:solidFill>
                  <a:srgbClr val="141313"/>
                </a:solidFill>
              </a:defRPr>
            </a:lvl2pPr>
            <a:lvl3pPr>
              <a:buFontTx/>
              <a:buNone/>
              <a:defRPr sz="1400">
                <a:solidFill>
                  <a:srgbClr val="141313"/>
                </a:solidFill>
              </a:defRPr>
            </a:lvl3pPr>
            <a:lvl4pPr>
              <a:buFontTx/>
              <a:buNone/>
              <a:defRPr sz="1400">
                <a:solidFill>
                  <a:srgbClr val="141313"/>
                </a:solidFill>
              </a:defRPr>
            </a:lvl4pPr>
            <a:lvl5pPr>
              <a:buFontTx/>
              <a:buNone/>
              <a:defRPr sz="1400">
                <a:solidFill>
                  <a:srgbClr val="141313"/>
                </a:solidFill>
              </a:defRPr>
            </a:lvl5pPr>
          </a:lstStyle>
          <a:p>
            <a:pPr lvl="0"/>
            <a:r>
              <a:rPr lang="en-US" dirty="0" smtClean="0"/>
              <a:t>Click to edit master text styles</a:t>
            </a:r>
          </a:p>
        </p:txBody>
      </p:sp>
      <p:cxnSp>
        <p:nvCxnSpPr>
          <p:cNvPr id="10" name="Straight Connector 9"/>
          <p:cNvCxnSpPr/>
          <p:nvPr/>
        </p:nvCxnSpPr>
        <p:spPr>
          <a:xfrm>
            <a:off x="378024" y="1787260"/>
            <a:ext cx="840581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ntent_PhotoLeft">
    <p:spTree>
      <p:nvGrpSpPr>
        <p:cNvPr id="1" name=""/>
        <p:cNvGrpSpPr/>
        <p:nvPr/>
      </p:nvGrpSpPr>
      <p:grpSpPr>
        <a:xfrm>
          <a:off x="0" y="0"/>
          <a:ext cx="0" cy="0"/>
          <a:chOff x="0" y="0"/>
          <a:chExt cx="0" cy="0"/>
        </a:xfrm>
      </p:grpSpPr>
      <p:sp>
        <p:nvSpPr>
          <p:cNvPr id="9" name="Rectangle 8"/>
          <p:cNvSpPr/>
          <p:nvPr/>
        </p:nvSpPr>
        <p:spPr>
          <a:xfrm>
            <a:off x="4206875" y="0"/>
            <a:ext cx="4937125" cy="68580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a:endParaRPr lang="en-US"/>
          </a:p>
        </p:txBody>
      </p:sp>
      <p:sp>
        <p:nvSpPr>
          <p:cNvPr id="2" name="Date Placeholder 1"/>
          <p:cNvSpPr>
            <a:spLocks noGrp="1"/>
          </p:cNvSpPr>
          <p:nvPr>
            <p:ph type="dt" sz="half" idx="10"/>
          </p:nvPr>
        </p:nvSpPr>
        <p:spPr/>
        <p:txBody>
          <a:bodyPr/>
          <a:lstStyle>
            <a:lvl1pPr>
              <a:defRPr>
                <a:solidFill>
                  <a:srgbClr val="AAAFB9"/>
                </a:solidFill>
              </a:defRPr>
            </a:lvl1pPr>
          </a:lstStyle>
          <a:p>
            <a:fld id="{23E920C3-D147-47A9-BD6B-B7525AE8DF18}" type="datetimeFigureOut">
              <a:rPr lang="en-US" smtClean="0"/>
              <a:pPr/>
              <a:t>03/18/2019</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EE56679B-E644-40DE-87BF-42DF60EDD065}" type="slidenum">
              <a:rPr lang="en-US" smtClean="0"/>
              <a:pPr/>
              <a:t>‹#›</a:t>
            </a:fld>
            <a:endParaRPr lang="en-US" dirty="0"/>
          </a:p>
        </p:txBody>
      </p:sp>
      <p:sp>
        <p:nvSpPr>
          <p:cNvPr id="12" name="Title 11"/>
          <p:cNvSpPr>
            <a:spLocks noGrp="1"/>
          </p:cNvSpPr>
          <p:nvPr>
            <p:ph type="title" hasCustomPrompt="1"/>
          </p:nvPr>
        </p:nvSpPr>
        <p:spPr>
          <a:xfrm>
            <a:off x="309545" y="547321"/>
            <a:ext cx="3590726" cy="1143000"/>
          </a:xfrm>
          <a:prstGeom prst="rect">
            <a:avLst/>
          </a:prstGeom>
        </p:spPr>
        <p:txBody>
          <a:bodyPr lIns="64008" tIns="32004" rIns="64008" bIns="32004" anchor="b">
            <a:noAutofit/>
          </a:bodyPr>
          <a:lstStyle>
            <a:lvl1pPr algn="l">
              <a:lnSpc>
                <a:spcPts val="3808"/>
              </a:lnSpc>
              <a:defRPr sz="38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327224" y="2692817"/>
            <a:ext cx="3585964" cy="2438399"/>
          </a:xfrm>
          <a:prstGeom prst="rect">
            <a:avLst/>
          </a:prstGeom>
        </p:spPr>
        <p:txBody>
          <a:bodyPr lIns="64008" tIns="32004" rIns="64008" bIns="32004">
            <a:noAutofit/>
          </a:bodyPr>
          <a:lstStyle>
            <a:lvl1pPr marL="160020" indent="-160020">
              <a:spcBef>
                <a:spcPts val="0"/>
              </a:spcBef>
              <a:spcAft>
                <a:spcPts val="420"/>
              </a:spcAft>
              <a:defRPr sz="1500">
                <a:solidFill>
                  <a:srgbClr val="141313"/>
                </a:solidFill>
              </a:defRPr>
            </a:lvl1pPr>
            <a:lvl2pPr marL="364490" indent="-204470">
              <a:spcBef>
                <a:spcPts val="0"/>
              </a:spcBef>
              <a:spcAft>
                <a:spcPts val="420"/>
              </a:spcAft>
              <a:defRPr sz="1500">
                <a:solidFill>
                  <a:srgbClr val="141313"/>
                </a:solidFill>
              </a:defRPr>
            </a:lvl2pPr>
            <a:lvl3pPr marL="524510" indent="-160020">
              <a:spcBef>
                <a:spcPts val="0"/>
              </a:spcBef>
              <a:spcAft>
                <a:spcPts val="420"/>
              </a:spcAft>
              <a:defRPr sz="1500">
                <a:solidFill>
                  <a:srgbClr val="141313"/>
                </a:solidFill>
              </a:defRPr>
            </a:lvl3pPr>
            <a:lvl4pPr marL="720090" indent="-195580">
              <a:spcBef>
                <a:spcPts val="0"/>
              </a:spcBef>
              <a:spcAft>
                <a:spcPts val="420"/>
              </a:spcAft>
              <a:defRPr sz="1500">
                <a:solidFill>
                  <a:srgbClr val="141313"/>
                </a:solidFill>
              </a:defRPr>
            </a:lvl4pPr>
            <a:lvl5pPr marL="880110" indent="-160020">
              <a:spcBef>
                <a:spcPts val="0"/>
              </a:spcBef>
              <a:spcAft>
                <a:spcPts val="420"/>
              </a:spcAft>
              <a:defRPr sz="1500">
                <a:solidFill>
                  <a:srgbClr val="14131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ubtitle 2"/>
          <p:cNvSpPr>
            <a:spLocks noGrp="1"/>
          </p:cNvSpPr>
          <p:nvPr>
            <p:ph type="subTitle" idx="1" hasCustomPrompt="1"/>
          </p:nvPr>
        </p:nvSpPr>
        <p:spPr>
          <a:xfrm>
            <a:off x="322461" y="2332984"/>
            <a:ext cx="3582789" cy="423333"/>
          </a:xfrm>
          <a:prstGeom prst="rect">
            <a:avLst/>
          </a:prstGeom>
        </p:spPr>
        <p:txBody>
          <a:bodyPr lIns="64008" tIns="32004" rIns="64008" bIns="32004">
            <a:noAutofit/>
          </a:bodyPr>
          <a:lstStyle>
            <a:lvl1pPr marL="0" indent="0" algn="l">
              <a:buNone/>
              <a:defRPr sz="1500" b="0">
                <a:solidFill>
                  <a:srgbClr val="141313"/>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smtClean="0"/>
              <a:t>Click to edit master subtitle style</a:t>
            </a:r>
            <a:endParaRPr lang="en-US" dirty="0"/>
          </a:p>
        </p:txBody>
      </p:sp>
      <p:pic>
        <p:nvPicPr>
          <p:cNvPr id="14" name="Picture 13" descr="conduent_logo.eps"/>
          <p:cNvPicPr>
            <a:picLocks noChangeAspect="1"/>
          </p:cNvPicPr>
          <p:nvPr/>
        </p:nvPicPr>
        <p:blipFill>
          <a:blip r:embed="rId2"/>
          <a:stretch>
            <a:fillRect/>
          </a:stretch>
        </p:blipFill>
        <p:spPr>
          <a:xfrm>
            <a:off x="7833740" y="391845"/>
            <a:ext cx="955693" cy="328678"/>
          </a:xfrm>
          <a:prstGeom prst="rect">
            <a:avLst/>
          </a:prstGeom>
        </p:spPr>
      </p:pic>
      <p:sp>
        <p:nvSpPr>
          <p:cNvPr id="15" name="Freeform 14"/>
          <p:cNvSpPr>
            <a:spLocks/>
          </p:cNvSpPr>
          <p:nvPr/>
        </p:nvSpPr>
        <p:spPr>
          <a:xfrm>
            <a:off x="378024" y="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Line Title and Mutli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7823" y="291415"/>
            <a:ext cx="8412480" cy="1645920"/>
          </a:xfrm>
        </p:spPr>
        <p:txBody>
          <a:bodyPr>
            <a:normAutofit/>
          </a:bodyPr>
          <a:lstStyle>
            <a:lvl1pPr>
              <a:defRPr sz="2800"/>
            </a:lvl1pPr>
          </a:lstStyle>
          <a:p>
            <a:r>
              <a:rPr lang="en-US" dirty="0" smtClean="0"/>
              <a:t>Click to edit </a:t>
            </a:r>
            <a:br>
              <a:rPr lang="en-US" dirty="0" smtClean="0"/>
            </a:br>
            <a:r>
              <a:rPr lang="en-US" dirty="0" smtClean="0"/>
              <a:t>Master title style</a:t>
            </a:r>
            <a:endParaRPr lang="en-US" dirty="0"/>
          </a:p>
        </p:txBody>
      </p:sp>
      <p:sp>
        <p:nvSpPr>
          <p:cNvPr id="3" name="Content Placeholder 2"/>
          <p:cNvSpPr>
            <a:spLocks noGrp="1"/>
          </p:cNvSpPr>
          <p:nvPr>
            <p:ph idx="1"/>
          </p:nvPr>
        </p:nvSpPr>
        <p:spPr>
          <a:xfrm>
            <a:off x="377825" y="2228878"/>
            <a:ext cx="2651760" cy="3383280"/>
          </a:xfrm>
        </p:spPr>
        <p:txBody>
          <a:bodyPr>
            <a:normAutofit/>
          </a:bodyPr>
          <a:lstStyle>
            <a:lvl1pPr>
              <a:spcAft>
                <a:spcPts val="0"/>
              </a:spcAft>
              <a:defRPr sz="1400" b="1">
                <a:solidFill>
                  <a:schemeClr val="accent1"/>
                </a:solidFill>
              </a:defRPr>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2"/>
          <p:cNvSpPr>
            <a:spLocks noGrp="1"/>
          </p:cNvSpPr>
          <p:nvPr>
            <p:ph idx="10"/>
          </p:nvPr>
        </p:nvSpPr>
        <p:spPr>
          <a:xfrm>
            <a:off x="3258185" y="2228878"/>
            <a:ext cx="2651760" cy="3383280"/>
          </a:xfrm>
        </p:spPr>
        <p:txBody>
          <a:bodyPr>
            <a:normAutofit/>
          </a:bodyPr>
          <a:lstStyle>
            <a:lvl1pPr>
              <a:spcAft>
                <a:spcPts val="0"/>
              </a:spcAft>
              <a:defRPr sz="1400" b="1">
                <a:solidFill>
                  <a:schemeClr val="accent1"/>
                </a:solidFill>
              </a:defRPr>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2"/>
          <p:cNvSpPr>
            <a:spLocks noGrp="1"/>
          </p:cNvSpPr>
          <p:nvPr>
            <p:ph idx="14"/>
          </p:nvPr>
        </p:nvSpPr>
        <p:spPr>
          <a:xfrm>
            <a:off x="6138545" y="2242860"/>
            <a:ext cx="2651760" cy="3383280"/>
          </a:xfrm>
        </p:spPr>
        <p:txBody>
          <a:bodyPr>
            <a:normAutofit/>
          </a:bodyPr>
          <a:lstStyle>
            <a:lvl1pPr>
              <a:spcAft>
                <a:spcPts val="0"/>
              </a:spcAft>
              <a:defRPr sz="1400" b="1">
                <a:solidFill>
                  <a:schemeClr val="accent1"/>
                </a:solidFill>
              </a:defRPr>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p:txBody>
      </p:sp>
      <p:sp>
        <p:nvSpPr>
          <p:cNvPr id="10" name="Text Placeholder 9"/>
          <p:cNvSpPr>
            <a:spLocks noGrp="1"/>
          </p:cNvSpPr>
          <p:nvPr>
            <p:ph type="body" sz="quarter" idx="16"/>
          </p:nvPr>
        </p:nvSpPr>
        <p:spPr>
          <a:xfrm>
            <a:off x="377825" y="1654488"/>
            <a:ext cx="8412480" cy="457200"/>
          </a:xfrm>
        </p:spPr>
        <p:txBody>
          <a:bodyPr/>
          <a:lstStyle/>
          <a:p>
            <a:pPr lvl="0"/>
            <a:r>
              <a:rPr lang="en-US" smtClean="0"/>
              <a:t>Click to edit Master text styles</a:t>
            </a:r>
          </a:p>
        </p:txBody>
      </p:sp>
      <p:sp>
        <p:nvSpPr>
          <p:cNvPr id="7" name="Date Placeholder 3"/>
          <p:cNvSpPr>
            <a:spLocks noGrp="1"/>
          </p:cNvSpPr>
          <p:nvPr>
            <p:ph type="dt" sz="half" idx="2"/>
          </p:nvPr>
        </p:nvSpPr>
        <p:spPr>
          <a:xfrm>
            <a:off x="1203820" y="6339572"/>
            <a:ext cx="201168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23E920C3-D147-47A9-BD6B-B7525AE8DF18}" type="datetimeFigureOut">
              <a:rPr lang="en-US"/>
              <a:pPr/>
              <a:t>03/18/2019</a:t>
            </a:fld>
            <a:endParaRPr dirty="0"/>
          </a:p>
        </p:txBody>
      </p:sp>
      <p:sp>
        <p:nvSpPr>
          <p:cNvPr id="8" name="Footer Placeholder 5"/>
          <p:cNvSpPr>
            <a:spLocks noGrp="1"/>
          </p:cNvSpPr>
          <p:nvPr>
            <p:ph type="ftr" sz="quarter" idx="3"/>
          </p:nvPr>
        </p:nvSpPr>
        <p:spPr>
          <a:xfrm>
            <a:off x="3300369" y="6339572"/>
            <a:ext cx="2468880" cy="365125"/>
          </a:xfrm>
          <a:prstGeom prst="rect">
            <a:avLst/>
          </a:prstGeom>
        </p:spPr>
        <p:txBody>
          <a:bodyPr vert="horz" lIns="91440" tIns="45720" rIns="91440" bIns="45720" rtlCol="0" anchor="ctr"/>
          <a:lstStyle>
            <a:lvl1pPr marL="0" algn="ctr" defTabSz="457200" rtl="0" eaLnBrk="1" latinLnBrk="0" hangingPunct="1">
              <a:defRPr lang="en-US" sz="900" kern="1200" dirty="0">
                <a:solidFill>
                  <a:srgbClr val="777777"/>
                </a:solidFill>
                <a:latin typeface="+mn-lt"/>
                <a:ea typeface="+mn-ea"/>
                <a:cs typeface="+mn-cs"/>
              </a:defRPr>
            </a:lvl1pPr>
          </a:lstStyle>
          <a:p>
            <a:endParaRPr/>
          </a:p>
        </p:txBody>
      </p:sp>
      <p:sp>
        <p:nvSpPr>
          <p:cNvPr id="9" name="Slide Number Placeholder 9"/>
          <p:cNvSpPr>
            <a:spLocks noGrp="1"/>
          </p:cNvSpPr>
          <p:nvPr>
            <p:ph type="sldNum" sz="quarter" idx="4"/>
          </p:nvPr>
        </p:nvSpPr>
        <p:spPr>
          <a:xfrm>
            <a:off x="243281" y="6339572"/>
            <a:ext cx="91440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EE56679B-E644-40DE-87BF-42DF60EDD065}" type="slidenum">
              <a:rPr/>
              <a:pPr/>
              <a:t>‹#›</a:t>
            </a:fld>
            <a:endParaRPr dirty="0"/>
          </a:p>
        </p:txBody>
      </p:sp>
    </p:spTree>
    <p:extLst>
      <p:ext uri="{BB962C8B-B14F-4D97-AF65-F5344CB8AC3E}">
        <p14:creationId xmlns:p14="http://schemas.microsoft.com/office/powerpoint/2010/main" val="136956993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23E920C3-D147-47A9-BD6B-B7525AE8DF18}" type="datetimeFigureOut">
              <a:rPr lang="en-US" smtClean="0"/>
              <a:pPr/>
              <a:t>03/18/2019</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EE56679B-E644-40DE-87BF-42DF60EDD065}" type="slidenum">
              <a:rPr lang="en-US" smtClean="0"/>
              <a:pPr/>
              <a:t>‹#›</a:t>
            </a:fld>
            <a:endParaRPr lang="en-US" dirty="0"/>
          </a:p>
        </p:txBody>
      </p:sp>
      <p:sp>
        <p:nvSpPr>
          <p:cNvPr id="12" name="Title 11"/>
          <p:cNvSpPr>
            <a:spLocks noGrp="1"/>
          </p:cNvSpPr>
          <p:nvPr>
            <p:ph type="title" hasCustomPrompt="1"/>
          </p:nvPr>
        </p:nvSpPr>
        <p:spPr>
          <a:xfrm>
            <a:off x="309545" y="547321"/>
            <a:ext cx="3590726" cy="1143000"/>
          </a:xfrm>
          <a:prstGeom prst="rect">
            <a:avLst/>
          </a:prstGeom>
        </p:spPr>
        <p:txBody>
          <a:bodyPr lIns="64008" tIns="32004" rIns="64008" bIns="32004" anchor="b">
            <a:noAutofit/>
          </a:bodyPr>
          <a:lstStyle>
            <a:lvl1pPr algn="l">
              <a:lnSpc>
                <a:spcPts val="3808"/>
              </a:lnSpc>
              <a:defRPr sz="38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327224" y="2692817"/>
            <a:ext cx="3585964" cy="2438399"/>
          </a:xfrm>
          <a:prstGeom prst="rect">
            <a:avLst/>
          </a:prstGeom>
        </p:spPr>
        <p:txBody>
          <a:bodyPr lIns="64008" tIns="32004" rIns="64008" bIns="32004">
            <a:noAutofit/>
          </a:bodyPr>
          <a:lstStyle>
            <a:lvl1pPr marL="160020" indent="-160020">
              <a:spcBef>
                <a:spcPts val="0"/>
              </a:spcBef>
              <a:spcAft>
                <a:spcPts val="420"/>
              </a:spcAft>
              <a:defRPr sz="1500">
                <a:solidFill>
                  <a:srgbClr val="141313"/>
                </a:solidFill>
              </a:defRPr>
            </a:lvl1pPr>
            <a:lvl2pPr marL="364490" indent="-204470">
              <a:spcBef>
                <a:spcPts val="0"/>
              </a:spcBef>
              <a:spcAft>
                <a:spcPts val="420"/>
              </a:spcAft>
              <a:defRPr sz="1500">
                <a:solidFill>
                  <a:srgbClr val="141313"/>
                </a:solidFill>
              </a:defRPr>
            </a:lvl2pPr>
            <a:lvl3pPr marL="524510" indent="-160020">
              <a:spcBef>
                <a:spcPts val="0"/>
              </a:spcBef>
              <a:spcAft>
                <a:spcPts val="420"/>
              </a:spcAft>
              <a:defRPr sz="1500">
                <a:solidFill>
                  <a:srgbClr val="141313"/>
                </a:solidFill>
              </a:defRPr>
            </a:lvl3pPr>
            <a:lvl4pPr marL="720090" indent="-195580">
              <a:spcBef>
                <a:spcPts val="0"/>
              </a:spcBef>
              <a:spcAft>
                <a:spcPts val="420"/>
              </a:spcAft>
              <a:defRPr sz="1500">
                <a:solidFill>
                  <a:srgbClr val="141313"/>
                </a:solidFill>
              </a:defRPr>
            </a:lvl4pPr>
            <a:lvl5pPr marL="880110" indent="-160020">
              <a:spcBef>
                <a:spcPts val="0"/>
              </a:spcBef>
              <a:spcAft>
                <a:spcPts val="420"/>
              </a:spcAft>
              <a:defRPr sz="1500">
                <a:solidFill>
                  <a:srgbClr val="14131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ubtitle 2"/>
          <p:cNvSpPr>
            <a:spLocks noGrp="1"/>
          </p:cNvSpPr>
          <p:nvPr>
            <p:ph type="subTitle" idx="1" hasCustomPrompt="1"/>
          </p:nvPr>
        </p:nvSpPr>
        <p:spPr>
          <a:xfrm>
            <a:off x="322461" y="2332984"/>
            <a:ext cx="3582789" cy="423333"/>
          </a:xfrm>
          <a:prstGeom prst="rect">
            <a:avLst/>
          </a:prstGeom>
        </p:spPr>
        <p:txBody>
          <a:bodyPr lIns="64008" tIns="32004" rIns="64008" bIns="32004">
            <a:noAutofit/>
          </a:bodyPr>
          <a:lstStyle>
            <a:lvl1pPr marL="0" indent="0" algn="l">
              <a:buNone/>
              <a:defRPr sz="1500" b="0">
                <a:solidFill>
                  <a:srgbClr val="141313"/>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p:nvSpPr>
        <p:spPr>
          <a:xfrm>
            <a:off x="378024" y="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a:endParaRPr lang="en-US"/>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2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23E920C3-D147-47A9-BD6B-B7525AE8DF18}" type="datetimeFigureOut">
              <a:rPr lang="en-US" smtClean="0"/>
              <a:pPr/>
              <a:t>03/18/2019</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EE56679B-E644-40DE-87BF-42DF60EDD065}" type="slidenum">
              <a:rPr lang="en-US" smtClean="0"/>
              <a:pPr/>
              <a:t>‹#›</a:t>
            </a:fld>
            <a:endParaRPr lang="en-US" dirty="0"/>
          </a:p>
        </p:txBody>
      </p:sp>
      <p:sp>
        <p:nvSpPr>
          <p:cNvPr id="12" name="Title 11"/>
          <p:cNvSpPr>
            <a:spLocks noGrp="1"/>
          </p:cNvSpPr>
          <p:nvPr>
            <p:ph type="title" hasCustomPrompt="1"/>
          </p:nvPr>
        </p:nvSpPr>
        <p:spPr>
          <a:xfrm>
            <a:off x="309545" y="454717"/>
            <a:ext cx="7539603" cy="1320637"/>
          </a:xfrm>
          <a:prstGeom prst="rect">
            <a:avLst/>
          </a:prstGeom>
        </p:spPr>
        <p:txBody>
          <a:bodyPr lIns="64008" tIns="32004" rIns="64008" bIns="32004" anchor="t">
            <a:noAutofit/>
          </a:bodyPr>
          <a:lstStyle>
            <a:lvl1pPr algn="l">
              <a:lnSpc>
                <a:spcPts val="3808"/>
              </a:lnSpc>
              <a:defRPr sz="38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319286" y="2562284"/>
            <a:ext cx="2074863" cy="2692399"/>
          </a:xfrm>
          <a:prstGeom prst="rect">
            <a:avLst/>
          </a:prstGeom>
        </p:spPr>
        <p:txBody>
          <a:bodyPr lIns="64008" tIns="32004" rIns="64008" bIns="32004">
            <a:noAutofit/>
          </a:bodyPr>
          <a:lstStyle>
            <a:lvl1pPr marL="0" indent="0">
              <a:spcBef>
                <a:spcPts val="0"/>
              </a:spcBef>
              <a:spcAft>
                <a:spcPts val="420"/>
              </a:spcAft>
              <a:buFontTx/>
              <a:buNone/>
              <a:defRPr sz="1500">
                <a:solidFill>
                  <a:srgbClr val="141313"/>
                </a:solidFill>
              </a:defRPr>
            </a:lvl1pPr>
            <a:lvl2pPr marL="364490" indent="-204470">
              <a:spcBef>
                <a:spcPts val="0"/>
              </a:spcBef>
              <a:spcAft>
                <a:spcPts val="420"/>
              </a:spcAft>
              <a:buFontTx/>
              <a:buNone/>
              <a:defRPr sz="1500">
                <a:solidFill>
                  <a:srgbClr val="141313"/>
                </a:solidFill>
              </a:defRPr>
            </a:lvl2pPr>
            <a:lvl3pPr marL="524510" indent="-160020">
              <a:spcBef>
                <a:spcPts val="0"/>
              </a:spcBef>
              <a:spcAft>
                <a:spcPts val="420"/>
              </a:spcAft>
              <a:buFontTx/>
              <a:buNone/>
              <a:defRPr sz="1500">
                <a:solidFill>
                  <a:srgbClr val="141313"/>
                </a:solidFill>
              </a:defRPr>
            </a:lvl3pPr>
            <a:lvl4pPr marL="720090" indent="-195580">
              <a:spcBef>
                <a:spcPts val="0"/>
              </a:spcBef>
              <a:spcAft>
                <a:spcPts val="420"/>
              </a:spcAft>
              <a:buFontTx/>
              <a:buNone/>
              <a:defRPr sz="1500">
                <a:solidFill>
                  <a:srgbClr val="141313"/>
                </a:solidFill>
              </a:defRPr>
            </a:lvl4pPr>
            <a:lvl5pPr marL="880110" indent="-160020">
              <a:spcBef>
                <a:spcPts val="0"/>
              </a:spcBef>
              <a:spcAft>
                <a:spcPts val="420"/>
              </a:spcAft>
              <a:buFontTx/>
              <a:buNone/>
              <a:defRPr sz="15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322461" y="1821450"/>
            <a:ext cx="2071688" cy="740833"/>
          </a:xfrm>
          <a:prstGeom prst="rect">
            <a:avLst/>
          </a:prstGeom>
        </p:spPr>
        <p:txBody>
          <a:bodyPr lIns="64008" tIns="32004" rIns="64008" bIns="32004">
            <a:noAutofit/>
          </a:bodyPr>
          <a:lstStyle>
            <a:lvl1pPr marL="0" indent="0" algn="l">
              <a:buNone/>
              <a:defRPr sz="1500" b="1">
                <a:solidFill>
                  <a:srgbClr val="141313"/>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p:nvSpPr>
        <p:spPr>
          <a:xfrm>
            <a:off x="378024" y="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a:endParaRPr lang="en-US"/>
          </a:p>
        </p:txBody>
      </p:sp>
      <p:cxnSp>
        <p:nvCxnSpPr>
          <p:cNvPr id="10" name="Straight Connector 9"/>
          <p:cNvCxnSpPr/>
          <p:nvPr/>
        </p:nvCxnSpPr>
        <p:spPr>
          <a:xfrm>
            <a:off x="378024" y="1776677"/>
            <a:ext cx="199231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505274" y="1775354"/>
            <a:ext cx="627856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2457649" y="1821450"/>
            <a:ext cx="6326188" cy="550333"/>
          </a:xfrm>
          <a:prstGeom prst="rect">
            <a:avLst/>
          </a:prstGeom>
        </p:spPr>
        <p:txBody>
          <a:bodyPr vert="horz" lIns="64008" tIns="32004" rIns="64008" bIns="32004"/>
          <a:lstStyle>
            <a:lvl1pPr marL="0" indent="0">
              <a:buFontTx/>
              <a:buNone/>
              <a:defRPr sz="1500" b="1">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9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23E920C3-D147-47A9-BD6B-B7525AE8DF18}" type="datetimeFigureOut">
              <a:rPr lang="en-US" smtClean="0"/>
              <a:pPr/>
              <a:t>03/18/2019</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EE56679B-E644-40DE-87BF-42DF60EDD065}" type="slidenum">
              <a:rPr lang="en-US" smtClean="0"/>
              <a:pPr/>
              <a:t>‹#›</a:t>
            </a:fld>
            <a:endParaRPr lang="en-US" dirty="0"/>
          </a:p>
        </p:txBody>
      </p:sp>
      <p:sp>
        <p:nvSpPr>
          <p:cNvPr id="12" name="Title 11"/>
          <p:cNvSpPr>
            <a:spLocks noGrp="1"/>
          </p:cNvSpPr>
          <p:nvPr>
            <p:ph type="title" hasCustomPrompt="1"/>
          </p:nvPr>
        </p:nvSpPr>
        <p:spPr>
          <a:xfrm>
            <a:off x="314524" y="456721"/>
            <a:ext cx="7540578" cy="1312333"/>
          </a:xfrm>
          <a:prstGeom prst="rect">
            <a:avLst/>
          </a:prstGeom>
        </p:spPr>
        <p:txBody>
          <a:bodyPr lIns="64008" tIns="32004" rIns="64008" bIns="32004" anchor="t">
            <a:noAutofit/>
          </a:bodyPr>
          <a:lstStyle>
            <a:lvl1pPr algn="l">
              <a:lnSpc>
                <a:spcPts val="3808"/>
              </a:lnSpc>
              <a:defRPr sz="38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319286" y="1821651"/>
            <a:ext cx="1934964" cy="772583"/>
          </a:xfrm>
          <a:prstGeom prst="rect">
            <a:avLst/>
          </a:prstGeom>
        </p:spPr>
        <p:txBody>
          <a:bodyPr lIns="64008" tIns="32004" rIns="64008" bIns="32004">
            <a:noAutofit/>
          </a:bodyPr>
          <a:lstStyle>
            <a:lvl1pPr marL="0" indent="0">
              <a:spcBef>
                <a:spcPts val="0"/>
              </a:spcBef>
              <a:spcAft>
                <a:spcPts val="420"/>
              </a:spcAft>
              <a:buFontTx/>
              <a:buNone/>
              <a:defRPr sz="1500" b="1">
                <a:solidFill>
                  <a:srgbClr val="141313"/>
                </a:solidFill>
              </a:defRPr>
            </a:lvl1pPr>
            <a:lvl2pPr marL="364490" indent="-204470">
              <a:spcBef>
                <a:spcPts val="0"/>
              </a:spcBef>
              <a:spcAft>
                <a:spcPts val="420"/>
              </a:spcAft>
              <a:buFontTx/>
              <a:buNone/>
              <a:defRPr sz="1500">
                <a:solidFill>
                  <a:srgbClr val="141313"/>
                </a:solidFill>
              </a:defRPr>
            </a:lvl2pPr>
            <a:lvl3pPr marL="524510" indent="-160020">
              <a:spcBef>
                <a:spcPts val="0"/>
              </a:spcBef>
              <a:spcAft>
                <a:spcPts val="420"/>
              </a:spcAft>
              <a:buFontTx/>
              <a:buNone/>
              <a:defRPr sz="1500">
                <a:solidFill>
                  <a:srgbClr val="141313"/>
                </a:solidFill>
              </a:defRPr>
            </a:lvl3pPr>
            <a:lvl4pPr marL="720090" indent="-195580">
              <a:spcBef>
                <a:spcPts val="0"/>
              </a:spcBef>
              <a:spcAft>
                <a:spcPts val="420"/>
              </a:spcAft>
              <a:buFontTx/>
              <a:buNone/>
              <a:defRPr sz="1500">
                <a:solidFill>
                  <a:srgbClr val="141313"/>
                </a:solidFill>
              </a:defRPr>
            </a:lvl4pPr>
            <a:lvl5pPr marL="880110" indent="-160020">
              <a:spcBef>
                <a:spcPts val="0"/>
              </a:spcBef>
              <a:spcAft>
                <a:spcPts val="420"/>
              </a:spcAft>
              <a:buFontTx/>
              <a:buNone/>
              <a:defRPr sz="1500">
                <a:solidFill>
                  <a:srgbClr val="141313"/>
                </a:solidFill>
              </a:defRPr>
            </a:lvl5pPr>
          </a:lstStyle>
          <a:p>
            <a:pPr lvl="0"/>
            <a:r>
              <a:rPr lang="en-US" dirty="0" smtClean="0"/>
              <a:t>Click to edit master text styles</a:t>
            </a:r>
          </a:p>
        </p:txBody>
      </p:sp>
      <p:sp>
        <p:nvSpPr>
          <p:cNvPr id="15" name="Freeform 14"/>
          <p:cNvSpPr>
            <a:spLocks/>
          </p:cNvSpPr>
          <p:nvPr/>
        </p:nvSpPr>
        <p:spPr>
          <a:xfrm>
            <a:off x="378024" y="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a:endParaRPr lang="en-US"/>
          </a:p>
        </p:txBody>
      </p:sp>
      <p:cxnSp>
        <p:nvCxnSpPr>
          <p:cNvPr id="10" name="Straight Connector 9"/>
          <p:cNvCxnSpPr/>
          <p:nvPr/>
        </p:nvCxnSpPr>
        <p:spPr>
          <a:xfrm>
            <a:off x="378024" y="1779294"/>
            <a:ext cx="199231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505274" y="1777970"/>
            <a:ext cx="6278563" cy="2647"/>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2457649" y="1821650"/>
            <a:ext cx="6326188" cy="550333"/>
          </a:xfrm>
          <a:prstGeom prst="rect">
            <a:avLst/>
          </a:prstGeom>
        </p:spPr>
        <p:txBody>
          <a:bodyPr vert="horz" lIns="64008" tIns="32004" rIns="64008" bIns="32004"/>
          <a:lstStyle>
            <a:lvl1pPr marL="0" indent="0">
              <a:buFontTx/>
              <a:buNone/>
              <a:defRPr sz="1500" b="1">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smtClean="0"/>
              <a:t>Click to edit master text styles</a:t>
            </a:r>
          </a:p>
        </p:txBody>
      </p:sp>
      <p:sp>
        <p:nvSpPr>
          <p:cNvPr id="19" name="Text Placeholder 18"/>
          <p:cNvSpPr>
            <a:spLocks noGrp="1"/>
          </p:cNvSpPr>
          <p:nvPr>
            <p:ph type="body" sz="quarter" idx="15" hasCustomPrompt="1"/>
          </p:nvPr>
        </p:nvSpPr>
        <p:spPr>
          <a:xfrm>
            <a:off x="371061" y="2594233"/>
            <a:ext cx="2000250" cy="889000"/>
          </a:xfrm>
          <a:prstGeom prst="rect">
            <a:avLst/>
          </a:prstGeom>
          <a:solidFill>
            <a:srgbClr val="284563"/>
          </a:solidFill>
          <a:ln>
            <a:noFill/>
          </a:ln>
        </p:spPr>
        <p:txBody>
          <a:bodyPr vert="horz" lIns="64008" tIns="64008" rIns="64008" bIns="32004"/>
          <a:lstStyle>
            <a:lvl1pPr marL="80010" indent="0">
              <a:buFontTx/>
              <a:buNone/>
              <a:defRPr sz="1400">
                <a:solidFill>
                  <a:srgbClr val="FFFFFE"/>
                </a:solidFill>
              </a:defRPr>
            </a:lvl1pPr>
            <a:lvl2pPr>
              <a:buFontTx/>
              <a:buNone/>
              <a:defRPr sz="1300">
                <a:solidFill>
                  <a:srgbClr val="FFFFFE"/>
                </a:solidFill>
              </a:defRPr>
            </a:lvl2pPr>
            <a:lvl3pPr>
              <a:buFontTx/>
              <a:buNone/>
              <a:defRPr sz="1300">
                <a:solidFill>
                  <a:srgbClr val="FFFFFE"/>
                </a:solidFill>
              </a:defRPr>
            </a:lvl3pPr>
            <a:lvl4pPr>
              <a:buFontTx/>
              <a:buNone/>
              <a:defRPr sz="1300">
                <a:solidFill>
                  <a:srgbClr val="FFFFFE"/>
                </a:solidFill>
              </a:defRPr>
            </a:lvl4pPr>
            <a:lvl5pPr>
              <a:buFontTx/>
              <a:buNone/>
              <a:defRPr sz="1300">
                <a:solidFill>
                  <a:srgbClr val="FFFFFE"/>
                </a:solidFill>
              </a:defRPr>
            </a:lvl5pPr>
          </a:lstStyle>
          <a:p>
            <a:pPr lvl="0"/>
            <a:r>
              <a:rPr lang="en-US" dirty="0" smtClean="0"/>
              <a:t>Click to edit master text styles</a:t>
            </a:r>
            <a:endParaRPr lang="en-US" dirty="0"/>
          </a:p>
        </p:txBody>
      </p:sp>
      <p:sp>
        <p:nvSpPr>
          <p:cNvPr id="22" name="Text Placeholder 21"/>
          <p:cNvSpPr>
            <a:spLocks noGrp="1"/>
          </p:cNvSpPr>
          <p:nvPr>
            <p:ph type="body" sz="quarter" idx="16" hasCustomPrompt="1"/>
          </p:nvPr>
        </p:nvSpPr>
        <p:spPr>
          <a:xfrm>
            <a:off x="2457649" y="2594233"/>
            <a:ext cx="6326188" cy="889000"/>
          </a:xfrm>
          <a:prstGeom prst="rect">
            <a:avLst/>
          </a:prstGeom>
        </p:spPr>
        <p:txBody>
          <a:bodyPr vert="horz" lIns="64008" tIns="32004" rIns="64008" bIns="32004"/>
          <a:lstStyle>
            <a:lvl1pPr marL="124460" indent="-124460">
              <a:defRPr sz="1400">
                <a:solidFill>
                  <a:srgbClr val="141313"/>
                </a:solidFill>
              </a:defRPr>
            </a:lvl1pPr>
            <a:lvl2pPr>
              <a:defRPr sz="1400">
                <a:solidFill>
                  <a:srgbClr val="141313"/>
                </a:solidFill>
              </a:defRPr>
            </a:lvl2pPr>
            <a:lvl3pPr>
              <a:defRPr sz="1400">
                <a:solidFill>
                  <a:srgbClr val="141313"/>
                </a:solidFill>
              </a:defRPr>
            </a:lvl3pPr>
            <a:lvl4pPr>
              <a:defRPr sz="1400">
                <a:solidFill>
                  <a:srgbClr val="141313"/>
                </a:solidFill>
              </a:defRPr>
            </a:lvl4pPr>
            <a:lvl5pPr>
              <a:defRPr sz="1400">
                <a:solidFill>
                  <a:srgbClr val="141313"/>
                </a:solidFill>
              </a:defRPr>
            </a:lvl5pPr>
          </a:lstStyle>
          <a:p>
            <a:pPr lvl="0"/>
            <a:r>
              <a:rPr lang="en-US" dirty="0" smtClean="0"/>
              <a:t>Click to edit master text styles</a:t>
            </a:r>
          </a:p>
        </p:txBody>
      </p:sp>
      <p:sp>
        <p:nvSpPr>
          <p:cNvPr id="23" name="Text Placeholder 18"/>
          <p:cNvSpPr>
            <a:spLocks noGrp="1"/>
          </p:cNvSpPr>
          <p:nvPr>
            <p:ph type="body" sz="quarter" idx="17" hasCustomPrompt="1"/>
          </p:nvPr>
        </p:nvSpPr>
        <p:spPr>
          <a:xfrm>
            <a:off x="371061" y="3610233"/>
            <a:ext cx="2000250" cy="889000"/>
          </a:xfrm>
          <a:prstGeom prst="rect">
            <a:avLst/>
          </a:prstGeom>
          <a:solidFill>
            <a:srgbClr val="284563"/>
          </a:solidFill>
          <a:ln>
            <a:noFill/>
          </a:ln>
        </p:spPr>
        <p:txBody>
          <a:bodyPr vert="horz" lIns="64008" tIns="64008" rIns="64008" bIns="32004"/>
          <a:lstStyle>
            <a:lvl1pPr marL="80010" indent="0">
              <a:buFontTx/>
              <a:buNone/>
              <a:defRPr sz="1400">
                <a:solidFill>
                  <a:srgbClr val="FFFFFE"/>
                </a:solidFill>
              </a:defRPr>
            </a:lvl1pPr>
            <a:lvl2pPr>
              <a:buFontTx/>
              <a:buNone/>
              <a:defRPr sz="1300">
                <a:solidFill>
                  <a:srgbClr val="FFFFFE"/>
                </a:solidFill>
              </a:defRPr>
            </a:lvl2pPr>
            <a:lvl3pPr>
              <a:buFontTx/>
              <a:buNone/>
              <a:defRPr sz="1300">
                <a:solidFill>
                  <a:srgbClr val="FFFFFE"/>
                </a:solidFill>
              </a:defRPr>
            </a:lvl3pPr>
            <a:lvl4pPr>
              <a:buFontTx/>
              <a:buNone/>
              <a:defRPr sz="1300">
                <a:solidFill>
                  <a:srgbClr val="FFFFFE"/>
                </a:solidFill>
              </a:defRPr>
            </a:lvl4pPr>
            <a:lvl5pPr>
              <a:buFontTx/>
              <a:buNone/>
              <a:defRPr sz="1300">
                <a:solidFill>
                  <a:srgbClr val="FFFFFE"/>
                </a:solidFill>
              </a:defRPr>
            </a:lvl5pPr>
          </a:lstStyle>
          <a:p>
            <a:pPr lvl="0"/>
            <a:r>
              <a:rPr lang="en-US" dirty="0" smtClean="0"/>
              <a:t>Click to edit master text styles</a:t>
            </a:r>
            <a:endParaRPr lang="en-US" dirty="0"/>
          </a:p>
        </p:txBody>
      </p:sp>
      <p:sp>
        <p:nvSpPr>
          <p:cNvPr id="24" name="Text Placeholder 21"/>
          <p:cNvSpPr>
            <a:spLocks noGrp="1"/>
          </p:cNvSpPr>
          <p:nvPr>
            <p:ph type="body" sz="quarter" idx="18" hasCustomPrompt="1"/>
          </p:nvPr>
        </p:nvSpPr>
        <p:spPr>
          <a:xfrm>
            <a:off x="2465586" y="3610233"/>
            <a:ext cx="6318250" cy="889000"/>
          </a:xfrm>
          <a:prstGeom prst="rect">
            <a:avLst/>
          </a:prstGeom>
        </p:spPr>
        <p:txBody>
          <a:bodyPr vert="horz" lIns="64008" tIns="32004" rIns="64008" bIns="32004"/>
          <a:lstStyle>
            <a:lvl1pPr marL="124460" indent="-124460">
              <a:defRPr sz="1400">
                <a:solidFill>
                  <a:srgbClr val="141313"/>
                </a:solidFill>
              </a:defRPr>
            </a:lvl1pPr>
            <a:lvl2pPr>
              <a:defRPr sz="1400">
                <a:solidFill>
                  <a:srgbClr val="141313"/>
                </a:solidFill>
              </a:defRPr>
            </a:lvl2pPr>
            <a:lvl3pPr>
              <a:defRPr sz="1400">
                <a:solidFill>
                  <a:srgbClr val="141313"/>
                </a:solidFill>
              </a:defRPr>
            </a:lvl3pPr>
            <a:lvl4pPr>
              <a:defRPr sz="1400">
                <a:solidFill>
                  <a:srgbClr val="141313"/>
                </a:solidFill>
              </a:defRPr>
            </a:lvl4pPr>
            <a:lvl5pPr>
              <a:defRPr sz="1400">
                <a:solidFill>
                  <a:srgbClr val="141313"/>
                </a:solidFill>
              </a:defRPr>
            </a:lvl5pPr>
          </a:lstStyle>
          <a:p>
            <a:pPr lvl="0"/>
            <a:r>
              <a:rPr lang="en-US" dirty="0" smtClean="0"/>
              <a:t>Click to edit master text styles</a:t>
            </a:r>
          </a:p>
        </p:txBody>
      </p:sp>
      <p:sp>
        <p:nvSpPr>
          <p:cNvPr id="25" name="Text Placeholder 18"/>
          <p:cNvSpPr>
            <a:spLocks noGrp="1"/>
          </p:cNvSpPr>
          <p:nvPr>
            <p:ph type="body" sz="quarter" idx="19" hasCustomPrompt="1"/>
          </p:nvPr>
        </p:nvSpPr>
        <p:spPr>
          <a:xfrm>
            <a:off x="371061" y="4622001"/>
            <a:ext cx="2000250" cy="889000"/>
          </a:xfrm>
          <a:prstGeom prst="rect">
            <a:avLst/>
          </a:prstGeom>
          <a:solidFill>
            <a:srgbClr val="284563"/>
          </a:solidFill>
          <a:ln>
            <a:noFill/>
          </a:ln>
        </p:spPr>
        <p:txBody>
          <a:bodyPr vert="horz" lIns="64008" tIns="64008" rIns="64008" bIns="32004"/>
          <a:lstStyle>
            <a:lvl1pPr marL="80010" indent="0">
              <a:buFontTx/>
              <a:buNone/>
              <a:defRPr sz="1400">
                <a:solidFill>
                  <a:srgbClr val="FFFFFE"/>
                </a:solidFill>
              </a:defRPr>
            </a:lvl1pPr>
            <a:lvl2pPr>
              <a:buFontTx/>
              <a:buNone/>
              <a:defRPr sz="1300">
                <a:solidFill>
                  <a:srgbClr val="FFFFFE"/>
                </a:solidFill>
              </a:defRPr>
            </a:lvl2pPr>
            <a:lvl3pPr>
              <a:buFontTx/>
              <a:buNone/>
              <a:defRPr sz="1300">
                <a:solidFill>
                  <a:srgbClr val="FFFFFE"/>
                </a:solidFill>
              </a:defRPr>
            </a:lvl3pPr>
            <a:lvl4pPr>
              <a:buFontTx/>
              <a:buNone/>
              <a:defRPr sz="1300">
                <a:solidFill>
                  <a:srgbClr val="FFFFFE"/>
                </a:solidFill>
              </a:defRPr>
            </a:lvl4pPr>
            <a:lvl5pPr>
              <a:buFontTx/>
              <a:buNone/>
              <a:defRPr sz="1300">
                <a:solidFill>
                  <a:srgbClr val="FFFFFE"/>
                </a:solidFill>
              </a:defRPr>
            </a:lvl5pPr>
          </a:lstStyle>
          <a:p>
            <a:pPr lvl="0"/>
            <a:r>
              <a:rPr lang="en-US" dirty="0" smtClean="0"/>
              <a:t>Click to edit master text styles</a:t>
            </a:r>
            <a:endParaRPr lang="en-US" dirty="0"/>
          </a:p>
        </p:txBody>
      </p:sp>
      <p:sp>
        <p:nvSpPr>
          <p:cNvPr id="26" name="Text Placeholder 21"/>
          <p:cNvSpPr>
            <a:spLocks noGrp="1"/>
          </p:cNvSpPr>
          <p:nvPr>
            <p:ph type="body" sz="quarter" idx="20" hasCustomPrompt="1"/>
          </p:nvPr>
        </p:nvSpPr>
        <p:spPr>
          <a:xfrm>
            <a:off x="2465586" y="4622001"/>
            <a:ext cx="6318250" cy="889000"/>
          </a:xfrm>
          <a:prstGeom prst="rect">
            <a:avLst/>
          </a:prstGeom>
        </p:spPr>
        <p:txBody>
          <a:bodyPr vert="horz" lIns="64008" tIns="32004" rIns="64008" bIns="32004"/>
          <a:lstStyle>
            <a:lvl1pPr marL="124460" indent="-124460">
              <a:defRPr sz="1400">
                <a:solidFill>
                  <a:srgbClr val="141313"/>
                </a:solidFill>
              </a:defRPr>
            </a:lvl1pPr>
            <a:lvl2pPr>
              <a:defRPr sz="1400">
                <a:solidFill>
                  <a:srgbClr val="141313"/>
                </a:solidFill>
              </a:defRPr>
            </a:lvl2pPr>
            <a:lvl3pPr>
              <a:defRPr sz="1400">
                <a:solidFill>
                  <a:srgbClr val="141313"/>
                </a:solidFill>
              </a:defRPr>
            </a:lvl3pPr>
            <a:lvl4pPr>
              <a:defRPr sz="1400">
                <a:solidFill>
                  <a:srgbClr val="141313"/>
                </a:solidFill>
              </a:defRPr>
            </a:lvl4pPr>
            <a:lvl5pPr>
              <a:defRPr sz="1400">
                <a:solidFill>
                  <a:srgbClr val="141313"/>
                </a:solidFill>
              </a:defRPr>
            </a:lvl5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4_Content_PhotoLeft">
    <p:spTree>
      <p:nvGrpSpPr>
        <p:cNvPr id="1" name=""/>
        <p:cNvGrpSpPr/>
        <p:nvPr/>
      </p:nvGrpSpPr>
      <p:grpSpPr>
        <a:xfrm>
          <a:off x="0" y="0"/>
          <a:ext cx="0" cy="0"/>
          <a:chOff x="0" y="0"/>
          <a:chExt cx="0" cy="0"/>
        </a:xfrm>
      </p:grpSpPr>
      <p:sp>
        <p:nvSpPr>
          <p:cNvPr id="14" name="Rectangle 13"/>
          <p:cNvSpPr/>
          <p:nvPr/>
        </p:nvSpPr>
        <p:spPr>
          <a:xfrm>
            <a:off x="2505273" y="1775354"/>
            <a:ext cx="6271698" cy="44053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a:endParaRPr lang="en-US"/>
          </a:p>
        </p:txBody>
      </p:sp>
      <p:sp>
        <p:nvSpPr>
          <p:cNvPr id="2" name="Date Placeholder 1"/>
          <p:cNvSpPr>
            <a:spLocks noGrp="1"/>
          </p:cNvSpPr>
          <p:nvPr>
            <p:ph type="dt" sz="half" idx="10"/>
          </p:nvPr>
        </p:nvSpPr>
        <p:spPr/>
        <p:txBody>
          <a:bodyPr/>
          <a:lstStyle>
            <a:lvl1pPr>
              <a:defRPr>
                <a:solidFill>
                  <a:srgbClr val="AAAFB9"/>
                </a:solidFill>
              </a:defRPr>
            </a:lvl1pPr>
          </a:lstStyle>
          <a:p>
            <a:fld id="{23E920C3-D147-47A9-BD6B-B7525AE8DF18}" type="datetimeFigureOut">
              <a:rPr lang="en-US" smtClean="0"/>
              <a:pPr/>
              <a:t>03/18/2019</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EE56679B-E644-40DE-87BF-42DF60EDD065}" type="slidenum">
              <a:rPr lang="en-US" smtClean="0"/>
              <a:pPr/>
              <a:t>‹#›</a:t>
            </a:fld>
            <a:endParaRPr lang="en-US" dirty="0"/>
          </a:p>
        </p:txBody>
      </p:sp>
      <p:sp>
        <p:nvSpPr>
          <p:cNvPr id="12" name="Title 11"/>
          <p:cNvSpPr>
            <a:spLocks noGrp="1"/>
          </p:cNvSpPr>
          <p:nvPr>
            <p:ph type="title" hasCustomPrompt="1"/>
          </p:nvPr>
        </p:nvSpPr>
        <p:spPr>
          <a:xfrm>
            <a:off x="309545" y="454717"/>
            <a:ext cx="7511751" cy="1320637"/>
          </a:xfrm>
          <a:prstGeom prst="rect">
            <a:avLst/>
          </a:prstGeom>
        </p:spPr>
        <p:txBody>
          <a:bodyPr lIns="64008" tIns="32004" rIns="64008" bIns="32004" anchor="t">
            <a:noAutofit/>
          </a:bodyPr>
          <a:lstStyle>
            <a:lvl1pPr algn="l">
              <a:lnSpc>
                <a:spcPts val="3808"/>
              </a:lnSpc>
              <a:defRPr sz="38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319286" y="2570267"/>
            <a:ext cx="2074863" cy="2692399"/>
          </a:xfrm>
          <a:prstGeom prst="rect">
            <a:avLst/>
          </a:prstGeom>
        </p:spPr>
        <p:txBody>
          <a:bodyPr lIns="64008" tIns="32004" rIns="64008" bIns="32004">
            <a:noAutofit/>
          </a:bodyPr>
          <a:lstStyle>
            <a:lvl1pPr marL="0" indent="0">
              <a:spcBef>
                <a:spcPts val="0"/>
              </a:spcBef>
              <a:spcAft>
                <a:spcPts val="420"/>
              </a:spcAft>
              <a:buFontTx/>
              <a:buNone/>
              <a:defRPr sz="1500">
                <a:solidFill>
                  <a:srgbClr val="141313"/>
                </a:solidFill>
              </a:defRPr>
            </a:lvl1pPr>
            <a:lvl2pPr marL="364490" indent="-204470">
              <a:spcBef>
                <a:spcPts val="0"/>
              </a:spcBef>
              <a:spcAft>
                <a:spcPts val="420"/>
              </a:spcAft>
              <a:buFontTx/>
              <a:buNone/>
              <a:defRPr sz="1500">
                <a:solidFill>
                  <a:srgbClr val="141313"/>
                </a:solidFill>
              </a:defRPr>
            </a:lvl2pPr>
            <a:lvl3pPr marL="524510" indent="-160020">
              <a:spcBef>
                <a:spcPts val="0"/>
              </a:spcBef>
              <a:spcAft>
                <a:spcPts val="420"/>
              </a:spcAft>
              <a:buFontTx/>
              <a:buNone/>
              <a:defRPr sz="1500">
                <a:solidFill>
                  <a:srgbClr val="141313"/>
                </a:solidFill>
              </a:defRPr>
            </a:lvl3pPr>
            <a:lvl4pPr marL="720090" indent="-195580">
              <a:spcBef>
                <a:spcPts val="0"/>
              </a:spcBef>
              <a:spcAft>
                <a:spcPts val="420"/>
              </a:spcAft>
              <a:buFontTx/>
              <a:buNone/>
              <a:defRPr sz="1500">
                <a:solidFill>
                  <a:srgbClr val="141313"/>
                </a:solidFill>
              </a:defRPr>
            </a:lvl4pPr>
            <a:lvl5pPr marL="880110" indent="-160020">
              <a:spcBef>
                <a:spcPts val="0"/>
              </a:spcBef>
              <a:spcAft>
                <a:spcPts val="420"/>
              </a:spcAft>
              <a:buFontTx/>
              <a:buNone/>
              <a:defRPr sz="15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322461" y="1821450"/>
            <a:ext cx="2071688" cy="740833"/>
          </a:xfrm>
          <a:prstGeom prst="rect">
            <a:avLst/>
          </a:prstGeom>
        </p:spPr>
        <p:txBody>
          <a:bodyPr lIns="64008" tIns="32004" rIns="64008" bIns="32004">
            <a:noAutofit/>
          </a:bodyPr>
          <a:lstStyle>
            <a:lvl1pPr marL="0" indent="0" algn="l">
              <a:buNone/>
              <a:defRPr sz="1500" b="1">
                <a:solidFill>
                  <a:srgbClr val="141313"/>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p:nvSpPr>
        <p:spPr>
          <a:xfrm>
            <a:off x="378024" y="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a:endParaRPr lang="en-US"/>
          </a:p>
        </p:txBody>
      </p:sp>
      <p:cxnSp>
        <p:nvCxnSpPr>
          <p:cNvPr id="10" name="Straight Connector 9"/>
          <p:cNvCxnSpPr/>
          <p:nvPr/>
        </p:nvCxnSpPr>
        <p:spPr>
          <a:xfrm>
            <a:off x="378024" y="1776677"/>
            <a:ext cx="199231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2568774" y="1821450"/>
            <a:ext cx="5075039" cy="550333"/>
          </a:xfrm>
          <a:prstGeom prst="rect">
            <a:avLst/>
          </a:prstGeom>
        </p:spPr>
        <p:txBody>
          <a:bodyPr vert="horz" lIns="64008" tIns="32004" rIns="64008" bIns="32004"/>
          <a:lstStyle>
            <a:lvl1pPr marL="0" indent="0">
              <a:buFontTx/>
              <a:buNone/>
              <a:defRPr sz="1500" b="1">
                <a:solidFill>
                  <a:srgbClr val="FFFFFE"/>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7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23E920C3-D147-47A9-BD6B-B7525AE8DF18}" type="datetimeFigureOut">
              <a:rPr lang="en-US" smtClean="0"/>
              <a:pPr/>
              <a:t>03/18/2019</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EE56679B-E644-40DE-87BF-42DF60EDD065}" type="slidenum">
              <a:rPr lang="en-US" smtClean="0"/>
              <a:pPr/>
              <a:t>‹#›</a:t>
            </a:fld>
            <a:endParaRPr lang="en-US" dirty="0"/>
          </a:p>
        </p:txBody>
      </p:sp>
      <p:sp>
        <p:nvSpPr>
          <p:cNvPr id="12" name="Title 11"/>
          <p:cNvSpPr>
            <a:spLocks noGrp="1"/>
          </p:cNvSpPr>
          <p:nvPr>
            <p:ph type="title" hasCustomPrompt="1"/>
          </p:nvPr>
        </p:nvSpPr>
        <p:spPr>
          <a:xfrm>
            <a:off x="309545" y="454717"/>
            <a:ext cx="7525678" cy="1317990"/>
          </a:xfrm>
          <a:prstGeom prst="rect">
            <a:avLst/>
          </a:prstGeom>
        </p:spPr>
        <p:txBody>
          <a:bodyPr lIns="64008" tIns="32004" rIns="64008" bIns="32004" anchor="t">
            <a:noAutofit/>
          </a:bodyPr>
          <a:lstStyle>
            <a:lvl1pPr algn="l">
              <a:lnSpc>
                <a:spcPts val="3808"/>
              </a:lnSpc>
              <a:defRPr sz="38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319286" y="2562283"/>
            <a:ext cx="2807968" cy="3418417"/>
          </a:xfrm>
          <a:prstGeom prst="rect">
            <a:avLst/>
          </a:prstGeom>
        </p:spPr>
        <p:txBody>
          <a:bodyPr lIns="64008" tIns="32004" rIns="64008" bIns="32004">
            <a:noAutofit/>
          </a:bodyPr>
          <a:lstStyle>
            <a:lvl1pPr marL="0" indent="0">
              <a:spcBef>
                <a:spcPts val="0"/>
              </a:spcBef>
              <a:spcAft>
                <a:spcPts val="420"/>
              </a:spcAft>
              <a:buFontTx/>
              <a:buNone/>
              <a:defRPr sz="1500">
                <a:solidFill>
                  <a:srgbClr val="141313"/>
                </a:solidFill>
              </a:defRPr>
            </a:lvl1pPr>
            <a:lvl2pPr marL="364490" indent="-204470">
              <a:spcBef>
                <a:spcPts val="0"/>
              </a:spcBef>
              <a:spcAft>
                <a:spcPts val="420"/>
              </a:spcAft>
              <a:buFontTx/>
              <a:buNone/>
              <a:defRPr sz="1500">
                <a:solidFill>
                  <a:srgbClr val="141313"/>
                </a:solidFill>
              </a:defRPr>
            </a:lvl2pPr>
            <a:lvl3pPr marL="524510" indent="-160020">
              <a:spcBef>
                <a:spcPts val="0"/>
              </a:spcBef>
              <a:spcAft>
                <a:spcPts val="420"/>
              </a:spcAft>
              <a:buFontTx/>
              <a:buNone/>
              <a:defRPr sz="1500">
                <a:solidFill>
                  <a:srgbClr val="141313"/>
                </a:solidFill>
              </a:defRPr>
            </a:lvl3pPr>
            <a:lvl4pPr marL="720090" indent="-195580">
              <a:spcBef>
                <a:spcPts val="0"/>
              </a:spcBef>
              <a:spcAft>
                <a:spcPts val="420"/>
              </a:spcAft>
              <a:buFontTx/>
              <a:buNone/>
              <a:defRPr sz="1500">
                <a:solidFill>
                  <a:srgbClr val="141313"/>
                </a:solidFill>
              </a:defRPr>
            </a:lvl4pPr>
            <a:lvl5pPr marL="880110" indent="-160020">
              <a:spcBef>
                <a:spcPts val="0"/>
              </a:spcBef>
              <a:spcAft>
                <a:spcPts val="420"/>
              </a:spcAft>
              <a:buFontTx/>
              <a:buNone/>
              <a:defRPr sz="15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322461" y="1821450"/>
            <a:ext cx="2804793" cy="740833"/>
          </a:xfrm>
          <a:prstGeom prst="rect">
            <a:avLst/>
          </a:prstGeom>
        </p:spPr>
        <p:txBody>
          <a:bodyPr lIns="64008" tIns="32004" rIns="64008" bIns="32004">
            <a:noAutofit/>
          </a:bodyPr>
          <a:lstStyle>
            <a:lvl1pPr marL="0" indent="0" algn="l">
              <a:buNone/>
              <a:defRPr sz="1500" b="1">
                <a:solidFill>
                  <a:srgbClr val="141313"/>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p:nvSpPr>
        <p:spPr>
          <a:xfrm>
            <a:off x="378024" y="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a:endParaRPr lang="en-US"/>
          </a:p>
        </p:txBody>
      </p:sp>
      <p:cxnSp>
        <p:nvCxnSpPr>
          <p:cNvPr id="10" name="Straight Connector 9"/>
          <p:cNvCxnSpPr/>
          <p:nvPr/>
        </p:nvCxnSpPr>
        <p:spPr>
          <a:xfrm flipV="1">
            <a:off x="378026" y="1775354"/>
            <a:ext cx="2725415"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158098" y="1821450"/>
            <a:ext cx="2786895" cy="740833"/>
          </a:xfrm>
          <a:prstGeom prst="rect">
            <a:avLst/>
          </a:prstGeom>
        </p:spPr>
        <p:txBody>
          <a:bodyPr vert="horz" lIns="64008" tIns="32004" rIns="64008" bIns="32004"/>
          <a:lstStyle>
            <a:lvl1pPr marL="0" indent="0">
              <a:buFontTx/>
              <a:buNone/>
              <a:defRPr sz="1500" b="1">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smtClean="0"/>
              <a:t>Click to edit master text styles</a:t>
            </a:r>
          </a:p>
        </p:txBody>
      </p:sp>
      <p:sp>
        <p:nvSpPr>
          <p:cNvPr id="23" name="Text Placeholder 22"/>
          <p:cNvSpPr>
            <a:spLocks noGrp="1"/>
          </p:cNvSpPr>
          <p:nvPr>
            <p:ph type="body" sz="quarter" idx="15" hasCustomPrompt="1"/>
          </p:nvPr>
        </p:nvSpPr>
        <p:spPr>
          <a:xfrm>
            <a:off x="5986771" y="1821450"/>
            <a:ext cx="2797065" cy="740833"/>
          </a:xfrm>
          <a:prstGeom prst="rect">
            <a:avLst/>
          </a:prstGeom>
        </p:spPr>
        <p:txBody>
          <a:bodyPr vert="horz" lIns="64008" tIns="32004" rIns="64008" bIns="32004"/>
          <a:lstStyle>
            <a:lvl1pPr marL="0" indent="0">
              <a:buFontTx/>
              <a:buNone/>
              <a:defRPr sz="1500" b="1">
                <a:solidFill>
                  <a:srgbClr val="141313"/>
                </a:solidFill>
              </a:defRPr>
            </a:lvl1pPr>
            <a:lvl2pPr marL="0" indent="0">
              <a:buFontTx/>
              <a:buNone/>
              <a:defRPr sz="1500" b="1">
                <a:solidFill>
                  <a:srgbClr val="141313"/>
                </a:solidFill>
              </a:defRPr>
            </a:lvl2pPr>
            <a:lvl3pPr marL="0" indent="0">
              <a:buFontTx/>
              <a:buNone/>
              <a:defRPr sz="1500" b="1">
                <a:solidFill>
                  <a:srgbClr val="141313"/>
                </a:solidFill>
              </a:defRPr>
            </a:lvl3pPr>
            <a:lvl4pPr marL="0" indent="0">
              <a:buFontTx/>
              <a:buNone/>
              <a:defRPr sz="1500" b="1">
                <a:solidFill>
                  <a:srgbClr val="141313"/>
                </a:solidFill>
              </a:defRPr>
            </a:lvl4pPr>
            <a:lvl5pPr marL="0" indent="0">
              <a:buFontTx/>
              <a:buNone/>
              <a:defRPr sz="1500" b="1">
                <a:solidFill>
                  <a:srgbClr val="141313"/>
                </a:solidFill>
              </a:defRPr>
            </a:lvl5pPr>
          </a:lstStyle>
          <a:p>
            <a:pPr lvl="0"/>
            <a:r>
              <a:rPr lang="en-US" dirty="0" smtClean="0"/>
              <a:t>Click to edit master text styles</a:t>
            </a:r>
          </a:p>
        </p:txBody>
      </p:sp>
      <p:sp>
        <p:nvSpPr>
          <p:cNvPr id="27" name="Text Placeholder 26"/>
          <p:cNvSpPr>
            <a:spLocks noGrp="1"/>
          </p:cNvSpPr>
          <p:nvPr>
            <p:ph type="body" sz="quarter" idx="16" hasCustomPrompt="1"/>
          </p:nvPr>
        </p:nvSpPr>
        <p:spPr>
          <a:xfrm>
            <a:off x="3158098" y="2562283"/>
            <a:ext cx="2786895" cy="3418417"/>
          </a:xfrm>
          <a:prstGeom prst="rect">
            <a:avLst/>
          </a:prstGeom>
        </p:spPr>
        <p:txBody>
          <a:bodyPr vert="horz" lIns="64008" tIns="32004" rIns="64008" bIns="32004"/>
          <a:lstStyle>
            <a:lvl1pPr marL="0" indent="0">
              <a:buFontTx/>
              <a:buNone/>
              <a:defRPr sz="1500">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smtClean="0"/>
              <a:t>Click to edit master text styles</a:t>
            </a:r>
          </a:p>
        </p:txBody>
      </p:sp>
      <p:sp>
        <p:nvSpPr>
          <p:cNvPr id="29" name="Text Placeholder 28"/>
          <p:cNvSpPr>
            <a:spLocks noGrp="1"/>
          </p:cNvSpPr>
          <p:nvPr>
            <p:ph type="body" sz="quarter" idx="17" hasCustomPrompt="1"/>
          </p:nvPr>
        </p:nvSpPr>
        <p:spPr>
          <a:xfrm>
            <a:off x="5986770" y="2562283"/>
            <a:ext cx="2797066" cy="3418417"/>
          </a:xfrm>
          <a:prstGeom prst="rect">
            <a:avLst/>
          </a:prstGeom>
        </p:spPr>
        <p:txBody>
          <a:bodyPr vert="horz" lIns="64008" tIns="32004" rIns="64008" bIns="32004"/>
          <a:lstStyle>
            <a:lvl1pPr marL="0" indent="0">
              <a:buFontTx/>
              <a:buNone/>
              <a:defRPr sz="1500">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smtClean="0"/>
              <a:t>Click to edit master text styles</a:t>
            </a:r>
          </a:p>
        </p:txBody>
      </p:sp>
      <p:cxnSp>
        <p:nvCxnSpPr>
          <p:cNvPr id="17" name="Straight Connector 16"/>
          <p:cNvCxnSpPr/>
          <p:nvPr/>
        </p:nvCxnSpPr>
        <p:spPr>
          <a:xfrm flipV="1">
            <a:off x="3219577" y="1774030"/>
            <a:ext cx="2725415"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6058421" y="1772707"/>
            <a:ext cx="2725415"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0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23E920C3-D147-47A9-BD6B-B7525AE8DF18}" type="datetimeFigureOut">
              <a:rPr lang="en-US" smtClean="0"/>
              <a:pPr/>
              <a:t>03/18/2019</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EE56679B-E644-40DE-87BF-42DF60EDD065}" type="slidenum">
              <a:rPr lang="en-US" smtClean="0"/>
              <a:pPr/>
              <a:t>‹#›</a:t>
            </a:fld>
            <a:endParaRPr lang="en-US" dirty="0"/>
          </a:p>
        </p:txBody>
      </p:sp>
      <p:sp>
        <p:nvSpPr>
          <p:cNvPr id="12" name="Title 11"/>
          <p:cNvSpPr>
            <a:spLocks noGrp="1"/>
          </p:cNvSpPr>
          <p:nvPr>
            <p:ph type="title" hasCustomPrompt="1"/>
          </p:nvPr>
        </p:nvSpPr>
        <p:spPr>
          <a:xfrm>
            <a:off x="309545" y="454717"/>
            <a:ext cx="7525678" cy="1317990"/>
          </a:xfrm>
          <a:prstGeom prst="rect">
            <a:avLst/>
          </a:prstGeom>
        </p:spPr>
        <p:txBody>
          <a:bodyPr lIns="64008" tIns="32004" rIns="64008" bIns="32004" anchor="t">
            <a:noAutofit/>
          </a:bodyPr>
          <a:lstStyle>
            <a:lvl1pPr algn="l">
              <a:lnSpc>
                <a:spcPts val="3808"/>
              </a:lnSpc>
              <a:defRPr sz="38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319286" y="2562283"/>
            <a:ext cx="2807968" cy="3418417"/>
          </a:xfrm>
          <a:prstGeom prst="rect">
            <a:avLst/>
          </a:prstGeom>
        </p:spPr>
        <p:txBody>
          <a:bodyPr lIns="64008" tIns="32004" rIns="64008" bIns="32004">
            <a:noAutofit/>
          </a:bodyPr>
          <a:lstStyle>
            <a:lvl1pPr marL="0" indent="0">
              <a:spcBef>
                <a:spcPts val="0"/>
              </a:spcBef>
              <a:spcAft>
                <a:spcPts val="420"/>
              </a:spcAft>
              <a:buFontTx/>
              <a:buNone/>
              <a:defRPr sz="1500">
                <a:solidFill>
                  <a:srgbClr val="141313"/>
                </a:solidFill>
              </a:defRPr>
            </a:lvl1pPr>
            <a:lvl2pPr marL="364490" indent="-204470">
              <a:spcBef>
                <a:spcPts val="0"/>
              </a:spcBef>
              <a:spcAft>
                <a:spcPts val="420"/>
              </a:spcAft>
              <a:buFontTx/>
              <a:buNone/>
              <a:defRPr sz="1500">
                <a:solidFill>
                  <a:srgbClr val="141313"/>
                </a:solidFill>
              </a:defRPr>
            </a:lvl2pPr>
            <a:lvl3pPr marL="524510" indent="-160020">
              <a:spcBef>
                <a:spcPts val="0"/>
              </a:spcBef>
              <a:spcAft>
                <a:spcPts val="420"/>
              </a:spcAft>
              <a:buFontTx/>
              <a:buNone/>
              <a:defRPr sz="1500">
                <a:solidFill>
                  <a:srgbClr val="141313"/>
                </a:solidFill>
              </a:defRPr>
            </a:lvl3pPr>
            <a:lvl4pPr marL="720090" indent="-195580">
              <a:spcBef>
                <a:spcPts val="0"/>
              </a:spcBef>
              <a:spcAft>
                <a:spcPts val="420"/>
              </a:spcAft>
              <a:buFontTx/>
              <a:buNone/>
              <a:defRPr sz="1500">
                <a:solidFill>
                  <a:srgbClr val="141313"/>
                </a:solidFill>
              </a:defRPr>
            </a:lvl4pPr>
            <a:lvl5pPr marL="880110" indent="-160020">
              <a:spcBef>
                <a:spcPts val="0"/>
              </a:spcBef>
              <a:spcAft>
                <a:spcPts val="420"/>
              </a:spcAft>
              <a:buFontTx/>
              <a:buNone/>
              <a:defRPr sz="15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322461" y="1821450"/>
            <a:ext cx="2804793" cy="740833"/>
          </a:xfrm>
          <a:prstGeom prst="rect">
            <a:avLst/>
          </a:prstGeom>
        </p:spPr>
        <p:txBody>
          <a:bodyPr lIns="64008" tIns="32004" rIns="64008" bIns="32004">
            <a:noAutofit/>
          </a:bodyPr>
          <a:lstStyle>
            <a:lvl1pPr marL="0" indent="0" algn="l">
              <a:buNone/>
              <a:defRPr sz="1500" b="1">
                <a:solidFill>
                  <a:srgbClr val="141313"/>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p:nvSpPr>
        <p:spPr>
          <a:xfrm>
            <a:off x="378024" y="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a:endParaRPr lang="en-US"/>
          </a:p>
        </p:txBody>
      </p:sp>
      <p:cxnSp>
        <p:nvCxnSpPr>
          <p:cNvPr id="10" name="Straight Connector 9"/>
          <p:cNvCxnSpPr/>
          <p:nvPr/>
        </p:nvCxnSpPr>
        <p:spPr>
          <a:xfrm flipV="1">
            <a:off x="378026" y="1775354"/>
            <a:ext cx="2725415"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158098" y="1821450"/>
            <a:ext cx="2786895" cy="740833"/>
          </a:xfrm>
          <a:prstGeom prst="rect">
            <a:avLst/>
          </a:prstGeom>
        </p:spPr>
        <p:txBody>
          <a:bodyPr vert="horz" lIns="64008" tIns="32004" rIns="64008" bIns="32004"/>
          <a:lstStyle>
            <a:lvl1pPr marL="0" indent="0">
              <a:buFontTx/>
              <a:buNone/>
              <a:defRPr sz="1500" b="1">
                <a:solidFill>
                  <a:schemeClr val="accent1"/>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smtClean="0"/>
              <a:t>Click to edit master text styles</a:t>
            </a:r>
          </a:p>
        </p:txBody>
      </p:sp>
      <p:sp>
        <p:nvSpPr>
          <p:cNvPr id="23" name="Text Placeholder 22"/>
          <p:cNvSpPr>
            <a:spLocks noGrp="1"/>
          </p:cNvSpPr>
          <p:nvPr>
            <p:ph type="body" sz="quarter" idx="15" hasCustomPrompt="1"/>
          </p:nvPr>
        </p:nvSpPr>
        <p:spPr>
          <a:xfrm>
            <a:off x="5986771" y="1821450"/>
            <a:ext cx="2797065" cy="740833"/>
          </a:xfrm>
          <a:prstGeom prst="rect">
            <a:avLst/>
          </a:prstGeom>
        </p:spPr>
        <p:txBody>
          <a:bodyPr vert="horz" lIns="64008" tIns="32004" rIns="64008" bIns="32004"/>
          <a:lstStyle>
            <a:lvl1pPr marL="0" indent="0">
              <a:buFontTx/>
              <a:buNone/>
              <a:defRPr sz="1500" b="1">
                <a:solidFill>
                  <a:schemeClr val="accent4"/>
                </a:solidFill>
              </a:defRPr>
            </a:lvl1pPr>
            <a:lvl2pPr marL="0" indent="0">
              <a:buFontTx/>
              <a:buNone/>
              <a:defRPr sz="1500" b="1">
                <a:solidFill>
                  <a:srgbClr val="141313"/>
                </a:solidFill>
              </a:defRPr>
            </a:lvl2pPr>
            <a:lvl3pPr marL="0" indent="0">
              <a:buFontTx/>
              <a:buNone/>
              <a:defRPr sz="1500" b="1">
                <a:solidFill>
                  <a:srgbClr val="141313"/>
                </a:solidFill>
              </a:defRPr>
            </a:lvl3pPr>
            <a:lvl4pPr marL="0" indent="0">
              <a:buFontTx/>
              <a:buNone/>
              <a:defRPr sz="1500" b="1">
                <a:solidFill>
                  <a:srgbClr val="141313"/>
                </a:solidFill>
              </a:defRPr>
            </a:lvl4pPr>
            <a:lvl5pPr marL="0" indent="0">
              <a:buFontTx/>
              <a:buNone/>
              <a:defRPr sz="1500" b="1">
                <a:solidFill>
                  <a:srgbClr val="141313"/>
                </a:solidFill>
              </a:defRPr>
            </a:lvl5pPr>
          </a:lstStyle>
          <a:p>
            <a:pPr lvl="0"/>
            <a:r>
              <a:rPr lang="en-US" dirty="0" smtClean="0"/>
              <a:t>Click to edit master text styles</a:t>
            </a:r>
          </a:p>
        </p:txBody>
      </p:sp>
      <p:sp>
        <p:nvSpPr>
          <p:cNvPr id="27" name="Text Placeholder 26"/>
          <p:cNvSpPr>
            <a:spLocks noGrp="1"/>
          </p:cNvSpPr>
          <p:nvPr>
            <p:ph type="body" sz="quarter" idx="16" hasCustomPrompt="1"/>
          </p:nvPr>
        </p:nvSpPr>
        <p:spPr>
          <a:xfrm>
            <a:off x="3158098" y="2562283"/>
            <a:ext cx="2786895" cy="3418417"/>
          </a:xfrm>
          <a:prstGeom prst="rect">
            <a:avLst/>
          </a:prstGeom>
        </p:spPr>
        <p:txBody>
          <a:bodyPr vert="horz" lIns="64008" tIns="32004" rIns="64008" bIns="32004"/>
          <a:lstStyle>
            <a:lvl1pPr marL="0" indent="0">
              <a:buFontTx/>
              <a:buNone/>
              <a:defRPr sz="1500">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smtClean="0"/>
              <a:t>Click to edit master text styles</a:t>
            </a:r>
          </a:p>
        </p:txBody>
      </p:sp>
      <p:sp>
        <p:nvSpPr>
          <p:cNvPr id="29" name="Text Placeholder 28"/>
          <p:cNvSpPr>
            <a:spLocks noGrp="1"/>
          </p:cNvSpPr>
          <p:nvPr>
            <p:ph type="body" sz="quarter" idx="17" hasCustomPrompt="1"/>
          </p:nvPr>
        </p:nvSpPr>
        <p:spPr>
          <a:xfrm>
            <a:off x="5986770" y="2562283"/>
            <a:ext cx="2797066" cy="3418417"/>
          </a:xfrm>
          <a:prstGeom prst="rect">
            <a:avLst/>
          </a:prstGeom>
        </p:spPr>
        <p:txBody>
          <a:bodyPr vert="horz" lIns="64008" tIns="32004" rIns="64008" bIns="32004"/>
          <a:lstStyle>
            <a:lvl1pPr marL="0" indent="0">
              <a:buFontTx/>
              <a:buNone/>
              <a:defRPr sz="1500">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smtClean="0"/>
              <a:t>Click to edit master text styles</a:t>
            </a:r>
          </a:p>
        </p:txBody>
      </p:sp>
      <p:cxnSp>
        <p:nvCxnSpPr>
          <p:cNvPr id="17" name="Straight Connector 16"/>
          <p:cNvCxnSpPr/>
          <p:nvPr/>
        </p:nvCxnSpPr>
        <p:spPr>
          <a:xfrm flipV="1">
            <a:off x="3219577" y="1774030"/>
            <a:ext cx="2725415"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6058421" y="1772707"/>
            <a:ext cx="2725415"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23E920C3-D147-47A9-BD6B-B7525AE8DF18}" type="datetimeFigureOut">
              <a:rPr lang="en-US" smtClean="0"/>
              <a:pPr/>
              <a:t>03/18/2019</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EE56679B-E644-40DE-87BF-42DF60EDD065}" type="slidenum">
              <a:rPr lang="en-US" smtClean="0"/>
              <a:pPr/>
              <a:t>‹#›</a:t>
            </a:fld>
            <a:endParaRPr lang="en-US" dirty="0"/>
          </a:p>
        </p:txBody>
      </p:sp>
      <p:sp>
        <p:nvSpPr>
          <p:cNvPr id="12" name="Title 11"/>
          <p:cNvSpPr>
            <a:spLocks noGrp="1"/>
          </p:cNvSpPr>
          <p:nvPr>
            <p:ph type="title" hasCustomPrompt="1"/>
          </p:nvPr>
        </p:nvSpPr>
        <p:spPr>
          <a:xfrm>
            <a:off x="309545" y="454717"/>
            <a:ext cx="7539603" cy="1320637"/>
          </a:xfrm>
          <a:prstGeom prst="rect">
            <a:avLst/>
          </a:prstGeom>
        </p:spPr>
        <p:txBody>
          <a:bodyPr lIns="64008" tIns="32004" rIns="64008" bIns="32004" anchor="t">
            <a:noAutofit/>
          </a:bodyPr>
          <a:lstStyle>
            <a:lvl1pPr algn="l">
              <a:lnSpc>
                <a:spcPts val="3808"/>
              </a:lnSpc>
              <a:defRPr sz="38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319286" y="2562284"/>
            <a:ext cx="2074863" cy="2692399"/>
          </a:xfrm>
          <a:prstGeom prst="rect">
            <a:avLst/>
          </a:prstGeom>
        </p:spPr>
        <p:txBody>
          <a:bodyPr lIns="64008" tIns="32004" rIns="64008" bIns="32004">
            <a:noAutofit/>
          </a:bodyPr>
          <a:lstStyle>
            <a:lvl1pPr marL="0" indent="0">
              <a:spcBef>
                <a:spcPts val="0"/>
              </a:spcBef>
              <a:spcAft>
                <a:spcPts val="420"/>
              </a:spcAft>
              <a:buFontTx/>
              <a:buNone/>
              <a:defRPr sz="1500">
                <a:solidFill>
                  <a:srgbClr val="141313"/>
                </a:solidFill>
              </a:defRPr>
            </a:lvl1pPr>
            <a:lvl2pPr marL="364490" indent="-204470">
              <a:spcBef>
                <a:spcPts val="0"/>
              </a:spcBef>
              <a:spcAft>
                <a:spcPts val="420"/>
              </a:spcAft>
              <a:buFontTx/>
              <a:buNone/>
              <a:defRPr sz="1500">
                <a:solidFill>
                  <a:srgbClr val="141313"/>
                </a:solidFill>
              </a:defRPr>
            </a:lvl2pPr>
            <a:lvl3pPr marL="524510" indent="-160020">
              <a:spcBef>
                <a:spcPts val="0"/>
              </a:spcBef>
              <a:spcAft>
                <a:spcPts val="420"/>
              </a:spcAft>
              <a:buFontTx/>
              <a:buNone/>
              <a:defRPr sz="1500">
                <a:solidFill>
                  <a:srgbClr val="141313"/>
                </a:solidFill>
              </a:defRPr>
            </a:lvl3pPr>
            <a:lvl4pPr marL="720090" indent="-195580">
              <a:spcBef>
                <a:spcPts val="0"/>
              </a:spcBef>
              <a:spcAft>
                <a:spcPts val="420"/>
              </a:spcAft>
              <a:buFontTx/>
              <a:buNone/>
              <a:defRPr sz="1500">
                <a:solidFill>
                  <a:srgbClr val="141313"/>
                </a:solidFill>
              </a:defRPr>
            </a:lvl4pPr>
            <a:lvl5pPr marL="880110" indent="-160020">
              <a:spcBef>
                <a:spcPts val="0"/>
              </a:spcBef>
              <a:spcAft>
                <a:spcPts val="420"/>
              </a:spcAft>
              <a:buFontTx/>
              <a:buNone/>
              <a:defRPr sz="15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322461" y="1821450"/>
            <a:ext cx="2071688" cy="740833"/>
          </a:xfrm>
          <a:prstGeom prst="rect">
            <a:avLst/>
          </a:prstGeom>
        </p:spPr>
        <p:txBody>
          <a:bodyPr lIns="64008" tIns="32004" rIns="64008" bIns="32004">
            <a:noAutofit/>
          </a:bodyPr>
          <a:lstStyle>
            <a:lvl1pPr marL="0" indent="0" algn="l">
              <a:buNone/>
              <a:defRPr sz="1500" b="1">
                <a:solidFill>
                  <a:srgbClr val="141313"/>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p:nvSpPr>
        <p:spPr>
          <a:xfrm>
            <a:off x="378024" y="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a:endParaRPr lang="en-US"/>
          </a:p>
        </p:txBody>
      </p:sp>
      <p:cxnSp>
        <p:nvCxnSpPr>
          <p:cNvPr id="10" name="Straight Connector 9"/>
          <p:cNvCxnSpPr/>
          <p:nvPr/>
        </p:nvCxnSpPr>
        <p:spPr>
          <a:xfrm>
            <a:off x="378024" y="1776677"/>
            <a:ext cx="199231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505274" y="1775353"/>
            <a:ext cx="6278563" cy="2647"/>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2457649" y="1867867"/>
            <a:ext cx="1587500" cy="1058333"/>
          </a:xfrm>
          <a:prstGeom prst="rect">
            <a:avLst/>
          </a:prstGeom>
        </p:spPr>
        <p:txBody>
          <a:bodyPr vert="horz" lIns="64008" tIns="32004" rIns="64008" bIns="32004"/>
          <a:lstStyle>
            <a:lvl1pPr marL="0" indent="0">
              <a:buFontTx/>
              <a:buNone/>
              <a:defRPr sz="1300" b="1">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smtClean="0"/>
              <a:t>Click to edit master text styles</a:t>
            </a:r>
          </a:p>
        </p:txBody>
      </p:sp>
      <p:sp>
        <p:nvSpPr>
          <p:cNvPr id="16" name="Text Placeholder 15"/>
          <p:cNvSpPr>
            <a:spLocks noGrp="1"/>
          </p:cNvSpPr>
          <p:nvPr>
            <p:ph type="body" sz="quarter" idx="15" hasCustomPrompt="1"/>
          </p:nvPr>
        </p:nvSpPr>
        <p:spPr>
          <a:xfrm>
            <a:off x="4045149" y="1867867"/>
            <a:ext cx="1587500" cy="1058333"/>
          </a:xfrm>
          <a:prstGeom prst="rect">
            <a:avLst/>
          </a:prstGeom>
        </p:spPr>
        <p:txBody>
          <a:bodyPr vert="horz" lIns="64008" tIns="32004" rIns="64008" bIns="32004"/>
          <a:lstStyle>
            <a:lvl1pPr marL="0" indent="0">
              <a:buFontTx/>
              <a:buNone/>
              <a:defRPr sz="1300" b="1">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smtClean="0"/>
              <a:t>Click to edit master text styles</a:t>
            </a:r>
          </a:p>
        </p:txBody>
      </p:sp>
      <p:sp>
        <p:nvSpPr>
          <p:cNvPr id="19" name="Text Placeholder 18"/>
          <p:cNvSpPr>
            <a:spLocks noGrp="1"/>
          </p:cNvSpPr>
          <p:nvPr>
            <p:ph type="body" sz="quarter" idx="16" hasCustomPrompt="1"/>
          </p:nvPr>
        </p:nvSpPr>
        <p:spPr>
          <a:xfrm>
            <a:off x="5632649" y="1867867"/>
            <a:ext cx="1587500" cy="1058333"/>
          </a:xfrm>
          <a:prstGeom prst="rect">
            <a:avLst/>
          </a:prstGeom>
        </p:spPr>
        <p:txBody>
          <a:bodyPr vert="horz" lIns="64008" tIns="32004" rIns="64008" bIns="32004"/>
          <a:lstStyle>
            <a:lvl1pPr marL="0" indent="0">
              <a:buFontTx/>
              <a:buNone/>
              <a:defRPr sz="1300" b="1">
                <a:solidFill>
                  <a:srgbClr val="141313"/>
                </a:solidFill>
              </a:defRPr>
            </a:lvl1pPr>
            <a:lvl2pPr marL="0" indent="0">
              <a:buFontTx/>
              <a:buNone/>
              <a:defRPr sz="1500" b="1">
                <a:solidFill>
                  <a:srgbClr val="141313"/>
                </a:solidFill>
              </a:defRPr>
            </a:lvl2pPr>
            <a:lvl3pPr marL="0" indent="0">
              <a:buFontTx/>
              <a:buNone/>
              <a:defRPr sz="1500" b="1">
                <a:solidFill>
                  <a:srgbClr val="141313"/>
                </a:solidFill>
              </a:defRPr>
            </a:lvl3pPr>
            <a:lvl4pPr marL="0" indent="0">
              <a:buFontTx/>
              <a:buNone/>
              <a:defRPr sz="1500" b="1">
                <a:solidFill>
                  <a:srgbClr val="141313"/>
                </a:solidFill>
              </a:defRPr>
            </a:lvl4pPr>
            <a:lvl5pPr marL="0" indent="0">
              <a:buFontTx/>
              <a:buNone/>
              <a:defRPr sz="1500" b="1">
                <a:solidFill>
                  <a:srgbClr val="141313"/>
                </a:solidFill>
              </a:defRPr>
            </a:lvl5pPr>
          </a:lstStyle>
          <a:p>
            <a:pPr lvl="0"/>
            <a:r>
              <a:rPr lang="en-US" dirty="0" smtClean="0"/>
              <a:t>Click to edit master text styles</a:t>
            </a:r>
          </a:p>
        </p:txBody>
      </p:sp>
      <p:sp>
        <p:nvSpPr>
          <p:cNvPr id="22" name="Text Placeholder 21"/>
          <p:cNvSpPr>
            <a:spLocks noGrp="1"/>
          </p:cNvSpPr>
          <p:nvPr>
            <p:ph type="body" sz="quarter" idx="17" hasCustomPrompt="1"/>
          </p:nvPr>
        </p:nvSpPr>
        <p:spPr>
          <a:xfrm>
            <a:off x="7220149" y="1867867"/>
            <a:ext cx="1641276" cy="1058333"/>
          </a:xfrm>
          <a:prstGeom prst="rect">
            <a:avLst/>
          </a:prstGeom>
        </p:spPr>
        <p:txBody>
          <a:bodyPr vert="horz" lIns="64008" tIns="32004" rIns="64008" bIns="32004"/>
          <a:lstStyle>
            <a:lvl1pPr marL="0" indent="0">
              <a:buFontTx/>
              <a:buNone/>
              <a:defRPr sz="1300" b="1">
                <a:solidFill>
                  <a:srgbClr val="141313"/>
                </a:solidFill>
              </a:defRPr>
            </a:lvl1pPr>
            <a:lvl2pPr marL="0" indent="0">
              <a:buFontTx/>
              <a:buNone/>
              <a:defRPr sz="1500" b="1">
                <a:solidFill>
                  <a:srgbClr val="141313"/>
                </a:solidFill>
              </a:defRPr>
            </a:lvl2pPr>
            <a:lvl3pPr marL="0" indent="0">
              <a:buFontTx/>
              <a:buNone/>
              <a:defRPr sz="1500" b="1">
                <a:solidFill>
                  <a:srgbClr val="141313"/>
                </a:solidFill>
              </a:defRPr>
            </a:lvl3pPr>
            <a:lvl4pPr marL="0" indent="0">
              <a:buFontTx/>
              <a:buNone/>
              <a:defRPr sz="1500" b="1">
                <a:solidFill>
                  <a:srgbClr val="141313"/>
                </a:solidFill>
              </a:defRPr>
            </a:lvl4pPr>
            <a:lvl5pPr marL="0" indent="0">
              <a:buFontTx/>
              <a:buNone/>
              <a:defRPr sz="1500" b="1">
                <a:solidFill>
                  <a:srgbClr val="141313"/>
                </a:solidFill>
              </a:defRPr>
            </a:lvl5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8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23E920C3-D147-47A9-BD6B-B7525AE8DF18}" type="datetimeFigureOut">
              <a:rPr lang="en-US" smtClean="0"/>
              <a:pPr/>
              <a:t>03/18/2019</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EE56679B-E644-40DE-87BF-42DF60EDD065}" type="slidenum">
              <a:rPr lang="en-US" smtClean="0"/>
              <a:pPr/>
              <a:t>‹#›</a:t>
            </a:fld>
            <a:endParaRPr lang="en-US" dirty="0"/>
          </a:p>
        </p:txBody>
      </p:sp>
      <p:sp>
        <p:nvSpPr>
          <p:cNvPr id="12" name="Title 11"/>
          <p:cNvSpPr>
            <a:spLocks noGrp="1"/>
          </p:cNvSpPr>
          <p:nvPr>
            <p:ph type="title" hasCustomPrompt="1"/>
          </p:nvPr>
        </p:nvSpPr>
        <p:spPr>
          <a:xfrm>
            <a:off x="309545" y="454717"/>
            <a:ext cx="7539603" cy="1321960"/>
          </a:xfrm>
          <a:prstGeom prst="rect">
            <a:avLst/>
          </a:prstGeom>
        </p:spPr>
        <p:txBody>
          <a:bodyPr lIns="64008" tIns="32004" rIns="64008" bIns="32004" anchor="t">
            <a:noAutofit/>
          </a:bodyPr>
          <a:lstStyle>
            <a:lvl1pPr algn="l">
              <a:lnSpc>
                <a:spcPts val="3808"/>
              </a:lnSpc>
              <a:defRPr sz="38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319286" y="4821917"/>
            <a:ext cx="4186238" cy="1488018"/>
          </a:xfrm>
          <a:prstGeom prst="rect">
            <a:avLst/>
          </a:prstGeom>
        </p:spPr>
        <p:txBody>
          <a:bodyPr lIns="64008" tIns="32004" rIns="64008" bIns="32004">
            <a:noAutofit/>
          </a:bodyPr>
          <a:lstStyle>
            <a:lvl1pPr marL="0" indent="0">
              <a:spcBef>
                <a:spcPts val="0"/>
              </a:spcBef>
              <a:spcAft>
                <a:spcPts val="420"/>
              </a:spcAft>
              <a:buFontTx/>
              <a:buNone/>
              <a:defRPr sz="1500">
                <a:solidFill>
                  <a:srgbClr val="141313"/>
                </a:solidFill>
              </a:defRPr>
            </a:lvl1pPr>
            <a:lvl2pPr marL="364490" indent="-204470">
              <a:spcBef>
                <a:spcPts val="0"/>
              </a:spcBef>
              <a:spcAft>
                <a:spcPts val="420"/>
              </a:spcAft>
              <a:buFontTx/>
              <a:buNone/>
              <a:defRPr sz="1500">
                <a:solidFill>
                  <a:srgbClr val="141313"/>
                </a:solidFill>
              </a:defRPr>
            </a:lvl2pPr>
            <a:lvl3pPr marL="524510" indent="-160020">
              <a:spcBef>
                <a:spcPts val="0"/>
              </a:spcBef>
              <a:spcAft>
                <a:spcPts val="420"/>
              </a:spcAft>
              <a:buFontTx/>
              <a:buNone/>
              <a:defRPr sz="1500">
                <a:solidFill>
                  <a:srgbClr val="141313"/>
                </a:solidFill>
              </a:defRPr>
            </a:lvl3pPr>
            <a:lvl4pPr marL="720090" indent="-195580">
              <a:spcBef>
                <a:spcPts val="0"/>
              </a:spcBef>
              <a:spcAft>
                <a:spcPts val="420"/>
              </a:spcAft>
              <a:buFontTx/>
              <a:buNone/>
              <a:defRPr sz="1500">
                <a:solidFill>
                  <a:srgbClr val="141313"/>
                </a:solidFill>
              </a:defRPr>
            </a:lvl4pPr>
            <a:lvl5pPr marL="880110" indent="-160020">
              <a:spcBef>
                <a:spcPts val="0"/>
              </a:spcBef>
              <a:spcAft>
                <a:spcPts val="420"/>
              </a:spcAft>
              <a:buFontTx/>
              <a:buNone/>
              <a:defRPr sz="15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322461" y="1821450"/>
            <a:ext cx="8461376" cy="740833"/>
          </a:xfrm>
          <a:prstGeom prst="rect">
            <a:avLst/>
          </a:prstGeom>
        </p:spPr>
        <p:txBody>
          <a:bodyPr lIns="64008" tIns="32004" rIns="64008" bIns="32004">
            <a:noAutofit/>
          </a:bodyPr>
          <a:lstStyle>
            <a:lvl1pPr marL="0" indent="0" algn="l">
              <a:buNone/>
              <a:defRPr sz="1500" b="1">
                <a:solidFill>
                  <a:srgbClr val="141313"/>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p:nvSpPr>
        <p:spPr>
          <a:xfrm>
            <a:off x="378024" y="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a:endParaRPr lang="en-US"/>
          </a:p>
        </p:txBody>
      </p:sp>
      <p:cxnSp>
        <p:nvCxnSpPr>
          <p:cNvPr id="10" name="Straight Connector 9"/>
          <p:cNvCxnSpPr/>
          <p:nvPr/>
        </p:nvCxnSpPr>
        <p:spPr>
          <a:xfrm>
            <a:off x="378024" y="1776677"/>
            <a:ext cx="840581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70086" y="4773084"/>
            <a:ext cx="4111625"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Text Placeholder 25"/>
          <p:cNvSpPr>
            <a:spLocks noGrp="1"/>
          </p:cNvSpPr>
          <p:nvPr>
            <p:ph type="body" sz="quarter" idx="14" hasCustomPrompt="1"/>
          </p:nvPr>
        </p:nvSpPr>
        <p:spPr>
          <a:xfrm>
            <a:off x="4627563" y="4821917"/>
            <a:ext cx="4156274" cy="1471083"/>
          </a:xfrm>
          <a:prstGeom prst="rect">
            <a:avLst/>
          </a:prstGeom>
        </p:spPr>
        <p:txBody>
          <a:bodyPr vert="horz" lIns="64008" tIns="32004" rIns="64008" bIns="32004"/>
          <a:lstStyle>
            <a:lvl1pPr marL="124460" indent="-124460">
              <a:tabLst/>
              <a:defRPr sz="1500">
                <a:solidFill>
                  <a:srgbClr val="141313"/>
                </a:solidFill>
              </a:defRPr>
            </a:lvl1pPr>
            <a:lvl2pPr marL="320040" indent="-195580">
              <a:defRPr sz="1500">
                <a:solidFill>
                  <a:srgbClr val="141313"/>
                </a:solidFill>
              </a:defRPr>
            </a:lvl2pPr>
            <a:lvl3pPr>
              <a:defRPr sz="1500">
                <a:solidFill>
                  <a:srgbClr val="141313"/>
                </a:solidFill>
              </a:defRPr>
            </a:lvl3pPr>
            <a:lvl4pPr>
              <a:defRPr sz="1500">
                <a:solidFill>
                  <a:srgbClr val="141313"/>
                </a:solidFill>
              </a:defRPr>
            </a:lvl4pPr>
            <a:lvl5pPr>
              <a:defRPr sz="1500">
                <a:solidFill>
                  <a:srgbClr val="141313"/>
                </a:solidFill>
              </a:defRPr>
            </a:lvl5pPr>
          </a:lstStyle>
          <a:p>
            <a:pPr lvl="0"/>
            <a:r>
              <a:rPr lang="en-US" dirty="0" smtClean="0"/>
              <a:t>Click to edit master text styles</a:t>
            </a:r>
          </a:p>
          <a:p>
            <a:pPr lvl="1"/>
            <a:r>
              <a:rPr lang="en-US" dirty="0" smtClean="0"/>
              <a:t>Second level</a:t>
            </a:r>
          </a:p>
        </p:txBody>
      </p:sp>
      <p:cxnSp>
        <p:nvCxnSpPr>
          <p:cNvPr id="27" name="Straight Connector 26"/>
          <p:cNvCxnSpPr/>
          <p:nvPr/>
        </p:nvCxnSpPr>
        <p:spPr>
          <a:xfrm>
            <a:off x="4627562" y="4771760"/>
            <a:ext cx="4156274" cy="2647"/>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ackCover">
    <p:spTree>
      <p:nvGrpSpPr>
        <p:cNvPr id="1" name=""/>
        <p:cNvGrpSpPr/>
        <p:nvPr/>
      </p:nvGrpSpPr>
      <p:grpSpPr>
        <a:xfrm>
          <a:off x="0" y="0"/>
          <a:ext cx="0" cy="0"/>
          <a:chOff x="0" y="0"/>
          <a:chExt cx="0" cy="0"/>
        </a:xfrm>
      </p:grpSpPr>
      <p:pic>
        <p:nvPicPr>
          <p:cNvPr id="5" name="Picture 4" descr="conduent_logo_black.eps"/>
          <p:cNvPicPr>
            <a:picLocks noChangeAspect="1"/>
          </p:cNvPicPr>
          <p:nvPr/>
        </p:nvPicPr>
        <p:blipFill>
          <a:blip r:embed="rId2"/>
          <a:stretch>
            <a:fillRect/>
          </a:stretch>
        </p:blipFill>
        <p:spPr>
          <a:xfrm>
            <a:off x="3070192" y="2670504"/>
            <a:ext cx="3028694" cy="1041583"/>
          </a:xfrm>
          <a:prstGeom prst="rect">
            <a:avLst/>
          </a:prstGeom>
        </p:spPr>
      </p:pic>
      <p:sp>
        <p:nvSpPr>
          <p:cNvPr id="9" name="TextBox 8"/>
          <p:cNvSpPr txBox="1"/>
          <p:nvPr/>
        </p:nvSpPr>
        <p:spPr>
          <a:xfrm>
            <a:off x="1410259" y="6356351"/>
            <a:ext cx="6326188" cy="249299"/>
          </a:xfrm>
          <a:prstGeom prst="rect">
            <a:avLst/>
          </a:prstGeom>
          <a:noFill/>
        </p:spPr>
        <p:txBody>
          <a:bodyPr wrap="square" lIns="64008" tIns="32004" rIns="64008" bIns="32004" rtlCol="0">
            <a:spAutoFit/>
          </a:bodyPr>
          <a:lstStyle/>
          <a:p>
            <a:r>
              <a:rPr lang="en-US" sz="600" kern="1200" dirty="0" smtClean="0">
                <a:solidFill>
                  <a:srgbClr val="141313"/>
                </a:solidFill>
                <a:latin typeface="+mn-lt"/>
                <a:ea typeface="+mn-ea"/>
                <a:cs typeface="+mn-cs"/>
              </a:rPr>
              <a:t>© 2017 </a:t>
            </a:r>
            <a:r>
              <a:rPr lang="en-US" sz="600" kern="1200" dirty="0" err="1" smtClean="0">
                <a:solidFill>
                  <a:srgbClr val="141313"/>
                </a:solidFill>
                <a:latin typeface="+mn-lt"/>
                <a:ea typeface="+mn-ea"/>
                <a:cs typeface="+mn-cs"/>
              </a:rPr>
              <a:t>Conduent</a:t>
            </a:r>
            <a:r>
              <a:rPr lang="en-US" sz="600" kern="1200" dirty="0" smtClean="0">
                <a:solidFill>
                  <a:srgbClr val="141313"/>
                </a:solidFill>
                <a:latin typeface="+mn-lt"/>
                <a:ea typeface="+mn-ea"/>
                <a:cs typeface="+mn-cs"/>
              </a:rPr>
              <a:t> Business Services, LLC. All rights reserved. </a:t>
            </a:r>
            <a:r>
              <a:rPr lang="en-US" sz="600" kern="1200" dirty="0" err="1" smtClean="0">
                <a:solidFill>
                  <a:srgbClr val="141313"/>
                </a:solidFill>
                <a:latin typeface="+mn-lt"/>
                <a:ea typeface="+mn-ea"/>
                <a:cs typeface="+mn-cs"/>
              </a:rPr>
              <a:t>Conduent</a:t>
            </a:r>
            <a:r>
              <a:rPr lang="en-US" sz="600" kern="1200" dirty="0" smtClean="0">
                <a:solidFill>
                  <a:srgbClr val="141313"/>
                </a:solidFill>
                <a:latin typeface="+mn-lt"/>
                <a:ea typeface="+mn-ea"/>
                <a:cs typeface="+mn-cs"/>
              </a:rPr>
              <a:t> and </a:t>
            </a:r>
            <a:r>
              <a:rPr lang="en-US" sz="600" kern="1200" dirty="0" err="1" smtClean="0">
                <a:solidFill>
                  <a:srgbClr val="141313"/>
                </a:solidFill>
                <a:latin typeface="+mn-lt"/>
                <a:ea typeface="+mn-ea"/>
                <a:cs typeface="+mn-cs"/>
              </a:rPr>
              <a:t>Conduent</a:t>
            </a:r>
            <a:r>
              <a:rPr lang="en-US" sz="600" kern="1200" dirty="0" smtClean="0">
                <a:solidFill>
                  <a:srgbClr val="141313"/>
                </a:solidFill>
                <a:latin typeface="+mn-lt"/>
                <a:ea typeface="+mn-ea"/>
                <a:cs typeface="+mn-cs"/>
              </a:rPr>
              <a:t> Agile Star are trademarks of </a:t>
            </a:r>
            <a:r>
              <a:rPr lang="en-US" sz="600" kern="1200" dirty="0" err="1" smtClean="0">
                <a:solidFill>
                  <a:srgbClr val="141313"/>
                </a:solidFill>
                <a:latin typeface="+mn-lt"/>
                <a:ea typeface="+mn-ea"/>
                <a:cs typeface="+mn-cs"/>
              </a:rPr>
              <a:t>Conduent</a:t>
            </a:r>
            <a:r>
              <a:rPr lang="en-US" sz="600" kern="1200" dirty="0" smtClean="0">
                <a:solidFill>
                  <a:srgbClr val="141313"/>
                </a:solidFill>
                <a:latin typeface="+mn-lt"/>
                <a:ea typeface="+mn-ea"/>
                <a:cs typeface="+mn-cs"/>
              </a:rPr>
              <a:t> Business Services, LLC in the United States and/or other countries.</a:t>
            </a:r>
            <a:endParaRPr lang="en-US" sz="600" dirty="0">
              <a:solidFill>
                <a:srgbClr val="141313"/>
              </a:solidFill>
              <a:latin typeface="Arial"/>
              <a:cs typeface="Arial"/>
            </a:endParaRPr>
          </a:p>
        </p:txBody>
      </p:sp>
      <p:sp>
        <p:nvSpPr>
          <p:cNvPr id="4" name="Rectangle 3"/>
          <p:cNvSpPr/>
          <p:nvPr/>
        </p:nvSpPr>
        <p:spPr>
          <a:xfrm>
            <a:off x="7770572" y="194949"/>
            <a:ext cx="1134949" cy="6683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a:endParaRPr lang="en-US" dirty="0" err="1" smtClean="0">
              <a:solidFill>
                <a:srgbClr val="FFFFFE"/>
              </a:solidFill>
            </a:endParaRPr>
          </a:p>
        </p:txBody>
      </p:sp>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cSld name="9 Divider Slide">
    <p:spTree>
      <p:nvGrpSpPr>
        <p:cNvPr id="1" name=""/>
        <p:cNvGrpSpPr/>
        <p:nvPr/>
      </p:nvGrpSpPr>
      <p:grpSpPr>
        <a:xfrm>
          <a:off x="0" y="0"/>
          <a:ext cx="0" cy="0"/>
          <a:chOff x="0" y="0"/>
          <a:chExt cx="0" cy="0"/>
        </a:xfrm>
      </p:grpSpPr>
      <p:sp>
        <p:nvSpPr>
          <p:cNvPr id="2" name="Title 1"/>
          <p:cNvSpPr>
            <a:spLocks noGrp="1"/>
          </p:cNvSpPr>
          <p:nvPr>
            <p:ph type="ctrTitle"/>
          </p:nvPr>
        </p:nvSpPr>
        <p:spPr>
          <a:xfrm>
            <a:off x="337645" y="2046632"/>
            <a:ext cx="7315200" cy="1371600"/>
          </a:xfrm>
          <a:prstGeom prst="rect">
            <a:avLst/>
          </a:prstGeom>
        </p:spPr>
        <p:txBody>
          <a:bodyPr anchor="t">
            <a:normAutofit/>
          </a:bodyPr>
          <a:lstStyle>
            <a:lvl1pPr algn="l">
              <a:defRPr sz="48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37645" y="3830347"/>
            <a:ext cx="6766560" cy="1554480"/>
          </a:xfrm>
          <a:prstGeom prst="rect">
            <a:avLst/>
          </a:prstGeom>
        </p:spPr>
        <p:txBody>
          <a:bodyPr>
            <a:normAutofit/>
          </a:bodyPr>
          <a:lstStyle>
            <a:lvl1pPr marL="0" indent="0" algn="l">
              <a:buNone/>
              <a:defRPr sz="28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66172325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 Call Out Slide">
    <p:spTree>
      <p:nvGrpSpPr>
        <p:cNvPr id="1" name=""/>
        <p:cNvGrpSpPr/>
        <p:nvPr/>
      </p:nvGrpSpPr>
      <p:grpSpPr>
        <a:xfrm>
          <a:off x="0" y="0"/>
          <a:ext cx="0" cy="0"/>
          <a:chOff x="0" y="0"/>
          <a:chExt cx="0" cy="0"/>
        </a:xfrm>
      </p:grpSpPr>
      <p:sp>
        <p:nvSpPr>
          <p:cNvPr id="2" name="Title 1"/>
          <p:cNvSpPr>
            <a:spLocks noGrp="1"/>
          </p:cNvSpPr>
          <p:nvPr>
            <p:ph type="title"/>
          </p:nvPr>
        </p:nvSpPr>
        <p:spPr>
          <a:xfrm>
            <a:off x="377823" y="291415"/>
            <a:ext cx="8412480" cy="1005840"/>
          </a:xfrm>
        </p:spPr>
        <p:txBody>
          <a:bodyPr/>
          <a:lstStyle/>
          <a:p>
            <a:r>
              <a:rPr lang="en-US" smtClean="0"/>
              <a:t>Click to edit Master title style</a:t>
            </a:r>
            <a:endParaRPr lang="en-US" dirty="0"/>
          </a:p>
        </p:txBody>
      </p:sp>
      <p:sp>
        <p:nvSpPr>
          <p:cNvPr id="3" name="Content Placeholder 2"/>
          <p:cNvSpPr>
            <a:spLocks noGrp="1"/>
          </p:cNvSpPr>
          <p:nvPr>
            <p:ph idx="1"/>
          </p:nvPr>
        </p:nvSpPr>
        <p:spPr>
          <a:xfrm rot="16200000">
            <a:off x="6283088" y="1403450"/>
            <a:ext cx="2743200" cy="2971800"/>
          </a:xfrm>
          <a:prstGeom prst="round2SameRect">
            <a:avLst>
              <a:gd name="adj1" fmla="val 4727"/>
              <a:gd name="adj2" fmla="val 0"/>
            </a:avLst>
          </a:prstGeom>
        </p:spPr>
        <p:txBody>
          <a:bodyPr vert="vert" lIns="91440" tIns="91440" rIns="91440" bIns="365760">
            <a:normAutofit/>
          </a:bodyPr>
          <a:lstStyle>
            <a:lvl1pPr>
              <a:spcAft>
                <a:spcPts val="0"/>
              </a:spcAft>
              <a:defRPr sz="1400" b="1">
                <a:solidFill>
                  <a:schemeClr val="tx1"/>
                </a:solidFill>
              </a:defRPr>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0"/>
          </p:nvPr>
        </p:nvSpPr>
        <p:spPr>
          <a:xfrm>
            <a:off x="328613" y="1517749"/>
            <a:ext cx="5486400" cy="4572000"/>
          </a:xfrm>
          <a:prstGeom prst="roundRect">
            <a:avLst>
              <a:gd name="adj" fmla="val 3211"/>
            </a:avLst>
          </a:prstGeom>
          <a:solidFill>
            <a:schemeClr val="accent1"/>
          </a:solidFill>
        </p:spPr>
        <p:txBody>
          <a:bodyPr lIns="91440" tIns="91440" rIns="91440" bIns="91440"/>
          <a:lstStyle>
            <a:lvl1pPr>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2"/>
          </p:nvPr>
        </p:nvSpPr>
        <p:spPr>
          <a:xfrm>
            <a:off x="1203820" y="6339572"/>
            <a:ext cx="201168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23E920C3-D147-47A9-BD6B-B7525AE8DF18}" type="datetimeFigureOut">
              <a:rPr lang="en-US"/>
              <a:pPr/>
              <a:t>03/18/2019</a:t>
            </a:fld>
            <a:endParaRPr dirty="0"/>
          </a:p>
        </p:txBody>
      </p:sp>
      <p:sp>
        <p:nvSpPr>
          <p:cNvPr id="7" name="Footer Placeholder 5"/>
          <p:cNvSpPr>
            <a:spLocks noGrp="1"/>
          </p:cNvSpPr>
          <p:nvPr>
            <p:ph type="ftr" sz="quarter" idx="3"/>
          </p:nvPr>
        </p:nvSpPr>
        <p:spPr>
          <a:xfrm>
            <a:off x="3300369" y="6339572"/>
            <a:ext cx="2468880" cy="365125"/>
          </a:xfrm>
          <a:prstGeom prst="rect">
            <a:avLst/>
          </a:prstGeom>
        </p:spPr>
        <p:txBody>
          <a:bodyPr vert="horz" lIns="91440" tIns="45720" rIns="91440" bIns="45720" rtlCol="0" anchor="ctr"/>
          <a:lstStyle>
            <a:lvl1pPr marL="0" algn="ctr" defTabSz="457200" rtl="0" eaLnBrk="1" latinLnBrk="0" hangingPunct="1">
              <a:defRPr lang="en-US" sz="900" kern="1200" dirty="0">
                <a:solidFill>
                  <a:srgbClr val="777777"/>
                </a:solidFill>
                <a:latin typeface="+mn-lt"/>
                <a:ea typeface="+mn-ea"/>
                <a:cs typeface="+mn-cs"/>
              </a:defRPr>
            </a:lvl1pPr>
          </a:lstStyle>
          <a:p>
            <a:endParaRPr/>
          </a:p>
        </p:txBody>
      </p:sp>
      <p:sp>
        <p:nvSpPr>
          <p:cNvPr id="8" name="Slide Number Placeholder 9"/>
          <p:cNvSpPr>
            <a:spLocks noGrp="1"/>
          </p:cNvSpPr>
          <p:nvPr>
            <p:ph type="sldNum" sz="quarter" idx="4"/>
          </p:nvPr>
        </p:nvSpPr>
        <p:spPr>
          <a:xfrm>
            <a:off x="243281" y="6339572"/>
            <a:ext cx="91440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EE56679B-E644-40DE-87BF-42DF60EDD065}" type="slidenum">
              <a:rPr/>
              <a:pPr/>
              <a:t>‹#›</a:t>
            </a:fld>
            <a:endParaRPr dirty="0"/>
          </a:p>
        </p:txBody>
      </p:sp>
    </p:spTree>
    <p:extLst>
      <p:ext uri="{BB962C8B-B14F-4D97-AF65-F5344CB8AC3E}">
        <p14:creationId xmlns:p14="http://schemas.microsoft.com/office/powerpoint/2010/main" val="225823417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wo 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7823" y="291415"/>
            <a:ext cx="8412480" cy="1005840"/>
          </a:xfrm>
          <a:prstGeom prst="rect">
            <a:avLst/>
          </a:prstGeom>
        </p:spPr>
        <p:txBody>
          <a:bodyPr>
            <a:normAutofit/>
          </a:bodyPr>
          <a:lstStyle>
            <a:lvl1pPr>
              <a:defRPr sz="2800"/>
            </a:lvl1pPr>
          </a:lstStyle>
          <a:p>
            <a:r>
              <a:rPr lang="en-US" dirty="0" smtClean="0"/>
              <a:t>Click to edit </a:t>
            </a:r>
            <a:br>
              <a:rPr lang="en-US" dirty="0" smtClean="0"/>
            </a:br>
            <a:r>
              <a:rPr lang="en-US" dirty="0" smtClean="0"/>
              <a:t>Master title style</a:t>
            </a:r>
            <a:endParaRPr lang="en-US" dirty="0"/>
          </a:p>
        </p:txBody>
      </p:sp>
      <p:sp>
        <p:nvSpPr>
          <p:cNvPr id="3" name="Content Placeholder 2"/>
          <p:cNvSpPr>
            <a:spLocks noGrp="1"/>
          </p:cNvSpPr>
          <p:nvPr>
            <p:ph idx="1"/>
          </p:nvPr>
        </p:nvSpPr>
        <p:spPr>
          <a:xfrm>
            <a:off x="377825" y="1654726"/>
            <a:ext cx="8412480" cy="4389120"/>
          </a:xfrm>
          <a:prstGeom prst="rect">
            <a:avLst/>
          </a:prstGeom>
        </p:spPr>
        <p:txBody>
          <a:bodyPr/>
          <a:lstStyle>
            <a:lvl1pPr>
              <a:defRPr sz="2000"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3820" y="6339572"/>
            <a:ext cx="201168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23E920C3-D147-47A9-BD6B-B7525AE8DF18}" type="datetimeFigureOut">
              <a:rPr lang="en-US"/>
              <a:pPr/>
              <a:t>03/18/2019</a:t>
            </a:fld>
            <a:endParaRPr dirty="0"/>
          </a:p>
        </p:txBody>
      </p:sp>
      <p:sp>
        <p:nvSpPr>
          <p:cNvPr id="5" name="Footer Placeholder 5"/>
          <p:cNvSpPr>
            <a:spLocks noGrp="1"/>
          </p:cNvSpPr>
          <p:nvPr>
            <p:ph type="ftr" sz="quarter" idx="3"/>
          </p:nvPr>
        </p:nvSpPr>
        <p:spPr>
          <a:xfrm>
            <a:off x="3300369" y="6339572"/>
            <a:ext cx="2468880" cy="365125"/>
          </a:xfrm>
          <a:prstGeom prst="rect">
            <a:avLst/>
          </a:prstGeom>
        </p:spPr>
        <p:txBody>
          <a:bodyPr vert="horz" lIns="91440" tIns="45720" rIns="91440" bIns="45720" rtlCol="0" anchor="ctr"/>
          <a:lstStyle>
            <a:lvl1pPr marL="0" algn="ctr" defTabSz="457200" rtl="0" eaLnBrk="1" latinLnBrk="0" hangingPunct="1">
              <a:defRPr lang="en-US" sz="900" kern="1200" dirty="0">
                <a:solidFill>
                  <a:srgbClr val="777777"/>
                </a:solidFill>
                <a:latin typeface="+mn-lt"/>
                <a:ea typeface="+mn-ea"/>
                <a:cs typeface="+mn-cs"/>
              </a:defRPr>
            </a:lvl1pPr>
          </a:lstStyle>
          <a:p>
            <a:endParaRPr/>
          </a:p>
        </p:txBody>
      </p:sp>
      <p:sp>
        <p:nvSpPr>
          <p:cNvPr id="6" name="Slide Number Placeholder 9"/>
          <p:cNvSpPr>
            <a:spLocks noGrp="1"/>
          </p:cNvSpPr>
          <p:nvPr>
            <p:ph type="sldNum" sz="quarter" idx="4"/>
          </p:nvPr>
        </p:nvSpPr>
        <p:spPr>
          <a:xfrm>
            <a:off x="243281" y="6339572"/>
            <a:ext cx="91440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EE56679B-E644-40DE-87BF-42DF60EDD065}" type="slidenum">
              <a:rPr/>
              <a:pPr/>
              <a:t>‹#›</a:t>
            </a:fld>
            <a:endParaRPr dirty="0"/>
          </a:p>
        </p:txBody>
      </p:sp>
    </p:spTree>
    <p:extLst>
      <p:ext uri="{BB962C8B-B14F-4D97-AF65-F5344CB8AC3E}">
        <p14:creationId xmlns:p14="http://schemas.microsoft.com/office/powerpoint/2010/main" val="307419140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pic>
        <p:nvPicPr>
          <p:cNvPr id="2" name="Picture 11" descr="xer_3ln_r_rgb 30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38413" y="2533650"/>
            <a:ext cx="40671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227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all Out Slide">
    <p:spTree>
      <p:nvGrpSpPr>
        <p:cNvPr id="1" name=""/>
        <p:cNvGrpSpPr/>
        <p:nvPr/>
      </p:nvGrpSpPr>
      <p:grpSpPr>
        <a:xfrm>
          <a:off x="0" y="0"/>
          <a:ext cx="0" cy="0"/>
          <a:chOff x="0" y="0"/>
          <a:chExt cx="0" cy="0"/>
        </a:xfrm>
      </p:grpSpPr>
      <p:sp>
        <p:nvSpPr>
          <p:cNvPr id="4" name="Round Same Side Corner Rectangle 3"/>
          <p:cNvSpPr/>
          <p:nvPr/>
        </p:nvSpPr>
        <p:spPr>
          <a:xfrm rot="16200000">
            <a:off x="6283088" y="1411839"/>
            <a:ext cx="2743200" cy="2971800"/>
          </a:xfrm>
          <a:prstGeom prst="round2SameRect">
            <a:avLst>
              <a:gd name="adj1" fmla="val 5224"/>
              <a:gd name="adj2"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377823" y="291415"/>
            <a:ext cx="8412480" cy="100584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210733" y="1559695"/>
            <a:ext cx="2743200" cy="2651760"/>
          </a:xfrm>
          <a:prstGeom prst="rect">
            <a:avLst/>
          </a:prstGeom>
          <a:noFill/>
        </p:spPr>
        <p:txBody>
          <a:bodyPr vert="horz" lIns="91440" tIns="91440" rIns="91440" bIns="365760">
            <a:normAutofit/>
          </a:bodyPr>
          <a:lstStyle>
            <a:lvl1pPr>
              <a:spcAft>
                <a:spcPts val="0"/>
              </a:spcAft>
              <a:defRPr sz="14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0"/>
          </p:nvPr>
        </p:nvSpPr>
        <p:spPr>
          <a:xfrm>
            <a:off x="328613" y="1517749"/>
            <a:ext cx="5486400" cy="4572000"/>
          </a:xfrm>
          <a:prstGeom prst="roundRect">
            <a:avLst>
              <a:gd name="adj" fmla="val 3211"/>
            </a:avLst>
          </a:prstGeom>
          <a:noFill/>
        </p:spPr>
        <p:txBody>
          <a:bodyPr lIns="91440" tIns="91440" rIns="91440" bIns="91440"/>
          <a:lstStyle>
            <a:lvl1pPr>
              <a:spcAft>
                <a:spcPts val="0"/>
              </a:spcAft>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203820" y="6339572"/>
            <a:ext cx="201168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23E920C3-D147-47A9-BD6B-B7525AE8DF18}" type="datetimeFigureOut">
              <a:rPr lang="en-US"/>
              <a:pPr/>
              <a:t>03/18/2019</a:t>
            </a:fld>
            <a:endParaRPr dirty="0"/>
          </a:p>
        </p:txBody>
      </p:sp>
      <p:sp>
        <p:nvSpPr>
          <p:cNvPr id="8" name="Footer Placeholder 5"/>
          <p:cNvSpPr>
            <a:spLocks noGrp="1"/>
          </p:cNvSpPr>
          <p:nvPr>
            <p:ph type="ftr" sz="quarter" idx="3"/>
          </p:nvPr>
        </p:nvSpPr>
        <p:spPr>
          <a:xfrm>
            <a:off x="3300369" y="6339572"/>
            <a:ext cx="2468880" cy="365125"/>
          </a:xfrm>
          <a:prstGeom prst="rect">
            <a:avLst/>
          </a:prstGeom>
        </p:spPr>
        <p:txBody>
          <a:bodyPr vert="horz" lIns="91440" tIns="45720" rIns="91440" bIns="45720" rtlCol="0" anchor="ctr"/>
          <a:lstStyle>
            <a:lvl1pPr marL="0" algn="ctr" defTabSz="457200" rtl="0" eaLnBrk="1" latinLnBrk="0" hangingPunct="1">
              <a:defRPr lang="en-US" sz="900" kern="1200" dirty="0">
                <a:solidFill>
                  <a:srgbClr val="777777"/>
                </a:solidFill>
                <a:latin typeface="+mn-lt"/>
                <a:ea typeface="+mn-ea"/>
                <a:cs typeface="+mn-cs"/>
              </a:defRPr>
            </a:lvl1pPr>
          </a:lstStyle>
          <a:p>
            <a:endParaRPr/>
          </a:p>
        </p:txBody>
      </p:sp>
      <p:sp>
        <p:nvSpPr>
          <p:cNvPr id="9" name="Slide Number Placeholder 9"/>
          <p:cNvSpPr>
            <a:spLocks noGrp="1"/>
          </p:cNvSpPr>
          <p:nvPr>
            <p:ph type="sldNum" sz="quarter" idx="4"/>
          </p:nvPr>
        </p:nvSpPr>
        <p:spPr>
          <a:xfrm>
            <a:off x="243281" y="6339572"/>
            <a:ext cx="91440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EE56679B-E644-40DE-87BF-42DF60EDD065}" type="slidenum">
              <a:rPr/>
              <a:pPr/>
              <a:t>‹#›</a:t>
            </a:fld>
            <a:endParaRPr dirty="0"/>
          </a:p>
        </p:txBody>
      </p:sp>
    </p:spTree>
    <p:extLst>
      <p:ext uri="{BB962C8B-B14F-4D97-AF65-F5344CB8AC3E}">
        <p14:creationId xmlns:p14="http://schemas.microsoft.com/office/powerpoint/2010/main" val="350441325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all Out Slide">
    <p:spTree>
      <p:nvGrpSpPr>
        <p:cNvPr id="1" name=""/>
        <p:cNvGrpSpPr/>
        <p:nvPr/>
      </p:nvGrpSpPr>
      <p:grpSpPr>
        <a:xfrm>
          <a:off x="0" y="0"/>
          <a:ext cx="0" cy="0"/>
          <a:chOff x="0" y="0"/>
          <a:chExt cx="0" cy="0"/>
        </a:xfrm>
      </p:grpSpPr>
      <p:sp>
        <p:nvSpPr>
          <p:cNvPr id="2" name="Title 1"/>
          <p:cNvSpPr>
            <a:spLocks noGrp="1"/>
          </p:cNvSpPr>
          <p:nvPr>
            <p:ph type="title"/>
          </p:nvPr>
        </p:nvSpPr>
        <p:spPr>
          <a:xfrm>
            <a:off x="377823" y="291415"/>
            <a:ext cx="8412480" cy="1005840"/>
          </a:xfrm>
        </p:spPr>
        <p:txBody>
          <a:bodyPr/>
          <a:lstStyle/>
          <a:p>
            <a:r>
              <a:rPr lang="en-US" smtClean="0"/>
              <a:t>Click to edit Master title style</a:t>
            </a:r>
            <a:endParaRPr lang="en-US" dirty="0"/>
          </a:p>
        </p:txBody>
      </p:sp>
      <p:sp>
        <p:nvSpPr>
          <p:cNvPr id="6" name="Content Placeholder 5"/>
          <p:cNvSpPr>
            <a:spLocks noGrp="1"/>
          </p:cNvSpPr>
          <p:nvPr>
            <p:ph sz="quarter" idx="10"/>
          </p:nvPr>
        </p:nvSpPr>
        <p:spPr>
          <a:xfrm>
            <a:off x="328613" y="1517749"/>
            <a:ext cx="5486400" cy="4572000"/>
          </a:xfrm>
          <a:prstGeom prst="roundRect">
            <a:avLst>
              <a:gd name="adj" fmla="val 3211"/>
            </a:avLst>
          </a:prstGeom>
          <a:noFill/>
        </p:spPr>
        <p:txBody>
          <a:bodyPr lIns="91440" tIns="91440" rIns="91440" bIns="91440"/>
          <a:lstStyle>
            <a:lvl1pPr>
              <a:spcAft>
                <a:spcPts val="0"/>
              </a:spcAft>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Picture Placeholder 4"/>
          <p:cNvSpPr>
            <a:spLocks noGrp="1"/>
          </p:cNvSpPr>
          <p:nvPr>
            <p:ph type="pic" sz="quarter" idx="11"/>
          </p:nvPr>
        </p:nvSpPr>
        <p:spPr>
          <a:xfrm>
            <a:off x="6137891" y="1526138"/>
            <a:ext cx="3224473" cy="2737847"/>
          </a:xfrm>
          <a:prstGeom prst="roundRect">
            <a:avLst>
              <a:gd name="adj" fmla="val 6199"/>
            </a:avLst>
          </a:prstGeom>
        </p:spPr>
        <p:txBody>
          <a:bodyPr/>
          <a:lstStyle/>
          <a:p>
            <a:r>
              <a:rPr lang="en-US" dirty="0" smtClean="0"/>
              <a:t>Click icon to add picture</a:t>
            </a:r>
            <a:endParaRPr lang="en-US" dirty="0"/>
          </a:p>
        </p:txBody>
      </p:sp>
      <p:sp>
        <p:nvSpPr>
          <p:cNvPr id="7" name="Date Placeholder 3"/>
          <p:cNvSpPr>
            <a:spLocks noGrp="1"/>
          </p:cNvSpPr>
          <p:nvPr>
            <p:ph type="dt" sz="half" idx="2"/>
          </p:nvPr>
        </p:nvSpPr>
        <p:spPr>
          <a:xfrm>
            <a:off x="1203820" y="6339572"/>
            <a:ext cx="201168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23E920C3-D147-47A9-BD6B-B7525AE8DF18}" type="datetimeFigureOut">
              <a:rPr lang="en-US"/>
              <a:pPr/>
              <a:t>03/18/2019</a:t>
            </a:fld>
            <a:endParaRPr dirty="0"/>
          </a:p>
        </p:txBody>
      </p:sp>
      <p:sp>
        <p:nvSpPr>
          <p:cNvPr id="8" name="Footer Placeholder 5"/>
          <p:cNvSpPr>
            <a:spLocks noGrp="1"/>
          </p:cNvSpPr>
          <p:nvPr>
            <p:ph type="ftr" sz="quarter" idx="3"/>
          </p:nvPr>
        </p:nvSpPr>
        <p:spPr>
          <a:xfrm>
            <a:off x="3300369" y="6339572"/>
            <a:ext cx="2468880" cy="365125"/>
          </a:xfrm>
          <a:prstGeom prst="rect">
            <a:avLst/>
          </a:prstGeom>
        </p:spPr>
        <p:txBody>
          <a:bodyPr vert="horz" lIns="91440" tIns="45720" rIns="91440" bIns="45720" rtlCol="0" anchor="ctr"/>
          <a:lstStyle>
            <a:lvl1pPr marL="0" algn="ctr" defTabSz="457200" rtl="0" eaLnBrk="1" latinLnBrk="0" hangingPunct="1">
              <a:defRPr lang="en-US" sz="900" kern="1200" dirty="0">
                <a:solidFill>
                  <a:srgbClr val="777777"/>
                </a:solidFill>
                <a:latin typeface="+mn-lt"/>
                <a:ea typeface="+mn-ea"/>
                <a:cs typeface="+mn-cs"/>
              </a:defRPr>
            </a:lvl1pPr>
          </a:lstStyle>
          <a:p>
            <a:endParaRPr/>
          </a:p>
        </p:txBody>
      </p:sp>
      <p:sp>
        <p:nvSpPr>
          <p:cNvPr id="9" name="Slide Number Placeholder 9"/>
          <p:cNvSpPr>
            <a:spLocks noGrp="1"/>
          </p:cNvSpPr>
          <p:nvPr>
            <p:ph type="sldNum" sz="quarter" idx="4"/>
          </p:nvPr>
        </p:nvSpPr>
        <p:spPr>
          <a:xfrm>
            <a:off x="243281" y="6339572"/>
            <a:ext cx="91440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EE56679B-E644-40DE-87BF-42DF60EDD065}" type="slidenum">
              <a:rPr/>
              <a:pPr/>
              <a:t>‹#›</a:t>
            </a:fld>
            <a:endParaRPr dirty="0"/>
          </a:p>
        </p:txBody>
      </p:sp>
    </p:spTree>
    <p:extLst>
      <p:ext uri="{BB962C8B-B14F-4D97-AF65-F5344CB8AC3E}">
        <p14:creationId xmlns:p14="http://schemas.microsoft.com/office/powerpoint/2010/main" val="401920114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all Out Slide">
    <p:spTree>
      <p:nvGrpSpPr>
        <p:cNvPr id="1" name=""/>
        <p:cNvGrpSpPr/>
        <p:nvPr/>
      </p:nvGrpSpPr>
      <p:grpSpPr>
        <a:xfrm>
          <a:off x="0" y="0"/>
          <a:ext cx="0" cy="0"/>
          <a:chOff x="0" y="0"/>
          <a:chExt cx="0" cy="0"/>
        </a:xfrm>
      </p:grpSpPr>
      <p:sp>
        <p:nvSpPr>
          <p:cNvPr id="4" name="Round Same Side Corner Rectangle 3"/>
          <p:cNvSpPr/>
          <p:nvPr/>
        </p:nvSpPr>
        <p:spPr>
          <a:xfrm rot="16200000">
            <a:off x="5597288" y="2097639"/>
            <a:ext cx="4114800" cy="2971800"/>
          </a:xfrm>
          <a:prstGeom prst="round2SameRect">
            <a:avLst>
              <a:gd name="adj1" fmla="val 5224"/>
              <a:gd name="adj2"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377823" y="291415"/>
            <a:ext cx="8412480" cy="100584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210733" y="1559695"/>
            <a:ext cx="2743200" cy="4114800"/>
          </a:xfrm>
          <a:prstGeom prst="rect">
            <a:avLst/>
          </a:prstGeom>
          <a:noFill/>
        </p:spPr>
        <p:txBody>
          <a:bodyPr vert="horz" lIns="91440" tIns="91440" rIns="91440" bIns="365760">
            <a:normAutofit/>
          </a:bodyPr>
          <a:lstStyle>
            <a:lvl1pPr>
              <a:spcAft>
                <a:spcPts val="0"/>
              </a:spcAft>
              <a:defRPr sz="14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0"/>
          </p:nvPr>
        </p:nvSpPr>
        <p:spPr>
          <a:xfrm>
            <a:off x="328613" y="1517749"/>
            <a:ext cx="5486400" cy="4572000"/>
          </a:xfrm>
          <a:prstGeom prst="roundRect">
            <a:avLst>
              <a:gd name="adj" fmla="val 3211"/>
            </a:avLst>
          </a:prstGeom>
          <a:noFill/>
        </p:spPr>
        <p:txBody>
          <a:bodyPr lIns="91440" tIns="91440" rIns="91440" bIns="91440"/>
          <a:lstStyle>
            <a:lvl1pPr>
              <a:spcAft>
                <a:spcPts val="0"/>
              </a:spcAft>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203820" y="6339572"/>
            <a:ext cx="201168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23E920C3-D147-47A9-BD6B-B7525AE8DF18}" type="datetimeFigureOut">
              <a:rPr lang="en-US"/>
              <a:pPr/>
              <a:t>03/18/2019</a:t>
            </a:fld>
            <a:endParaRPr dirty="0"/>
          </a:p>
        </p:txBody>
      </p:sp>
      <p:sp>
        <p:nvSpPr>
          <p:cNvPr id="8" name="Footer Placeholder 5"/>
          <p:cNvSpPr>
            <a:spLocks noGrp="1"/>
          </p:cNvSpPr>
          <p:nvPr>
            <p:ph type="ftr" sz="quarter" idx="3"/>
          </p:nvPr>
        </p:nvSpPr>
        <p:spPr>
          <a:xfrm>
            <a:off x="3300369" y="6339572"/>
            <a:ext cx="2468880" cy="365125"/>
          </a:xfrm>
          <a:prstGeom prst="rect">
            <a:avLst/>
          </a:prstGeom>
        </p:spPr>
        <p:txBody>
          <a:bodyPr vert="horz" lIns="91440" tIns="45720" rIns="91440" bIns="45720" rtlCol="0" anchor="ctr"/>
          <a:lstStyle>
            <a:lvl1pPr marL="0" algn="ctr" defTabSz="457200" rtl="0" eaLnBrk="1" latinLnBrk="0" hangingPunct="1">
              <a:defRPr lang="en-US" sz="900" kern="1200" dirty="0">
                <a:solidFill>
                  <a:srgbClr val="777777"/>
                </a:solidFill>
                <a:latin typeface="+mn-lt"/>
                <a:ea typeface="+mn-ea"/>
                <a:cs typeface="+mn-cs"/>
              </a:defRPr>
            </a:lvl1pPr>
          </a:lstStyle>
          <a:p>
            <a:endParaRPr/>
          </a:p>
        </p:txBody>
      </p:sp>
      <p:sp>
        <p:nvSpPr>
          <p:cNvPr id="9" name="Slide Number Placeholder 9"/>
          <p:cNvSpPr>
            <a:spLocks noGrp="1"/>
          </p:cNvSpPr>
          <p:nvPr>
            <p:ph type="sldNum" sz="quarter" idx="4"/>
          </p:nvPr>
        </p:nvSpPr>
        <p:spPr>
          <a:xfrm>
            <a:off x="243281" y="6339572"/>
            <a:ext cx="91440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EE56679B-E644-40DE-87BF-42DF60EDD065}" type="slidenum">
              <a:rPr/>
              <a:pPr/>
              <a:t>‹#›</a:t>
            </a:fld>
            <a:endParaRPr dirty="0"/>
          </a:p>
        </p:txBody>
      </p:sp>
    </p:spTree>
    <p:extLst>
      <p:ext uri="{BB962C8B-B14F-4D97-AF65-F5344CB8AC3E}">
        <p14:creationId xmlns:p14="http://schemas.microsoft.com/office/powerpoint/2010/main" val="124214774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mall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7823" y="383694"/>
            <a:ext cx="8412480" cy="822960"/>
          </a:xfrm>
        </p:spPr>
        <p:txBody>
          <a:bodyPr>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377825" y="1310777"/>
            <a:ext cx="8412480" cy="4754880"/>
          </a:xfrm>
        </p:spPr>
        <p:txBody>
          <a:bodyPr/>
          <a:lstStyle>
            <a:lvl1pPr>
              <a:defRPr sz="2000"/>
            </a:lvl1pPr>
            <a:lvl2pPr>
              <a:defRPr sz="16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3820" y="6339572"/>
            <a:ext cx="201168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23E920C3-D147-47A9-BD6B-B7525AE8DF18}" type="datetimeFigureOut">
              <a:rPr lang="en-US"/>
              <a:pPr/>
              <a:t>03/18/2019</a:t>
            </a:fld>
            <a:endParaRPr dirty="0"/>
          </a:p>
        </p:txBody>
      </p:sp>
      <p:sp>
        <p:nvSpPr>
          <p:cNvPr id="5" name="Footer Placeholder 5"/>
          <p:cNvSpPr>
            <a:spLocks noGrp="1"/>
          </p:cNvSpPr>
          <p:nvPr>
            <p:ph type="ftr" sz="quarter" idx="3"/>
          </p:nvPr>
        </p:nvSpPr>
        <p:spPr>
          <a:xfrm>
            <a:off x="3300369" y="6339572"/>
            <a:ext cx="2468880" cy="365125"/>
          </a:xfrm>
          <a:prstGeom prst="rect">
            <a:avLst/>
          </a:prstGeom>
        </p:spPr>
        <p:txBody>
          <a:bodyPr vert="horz" lIns="91440" tIns="45720" rIns="91440" bIns="45720" rtlCol="0" anchor="ctr"/>
          <a:lstStyle>
            <a:lvl1pPr marL="0" algn="ctr" defTabSz="457200" rtl="0" eaLnBrk="1" latinLnBrk="0" hangingPunct="1">
              <a:defRPr lang="en-US" sz="900" kern="1200" dirty="0">
                <a:solidFill>
                  <a:srgbClr val="777777"/>
                </a:solidFill>
                <a:latin typeface="+mn-lt"/>
                <a:ea typeface="+mn-ea"/>
                <a:cs typeface="+mn-cs"/>
              </a:defRPr>
            </a:lvl1pPr>
          </a:lstStyle>
          <a:p>
            <a:endParaRPr/>
          </a:p>
        </p:txBody>
      </p:sp>
      <p:sp>
        <p:nvSpPr>
          <p:cNvPr id="6" name="Slide Number Placeholder 9"/>
          <p:cNvSpPr>
            <a:spLocks noGrp="1"/>
          </p:cNvSpPr>
          <p:nvPr>
            <p:ph type="sldNum" sz="quarter" idx="4"/>
          </p:nvPr>
        </p:nvSpPr>
        <p:spPr>
          <a:xfrm>
            <a:off x="243281" y="6339572"/>
            <a:ext cx="91440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EE56679B-E644-40DE-87BF-42DF60EDD065}" type="slidenum">
              <a:rPr/>
              <a:pPr/>
              <a:t>‹#›</a:t>
            </a:fld>
            <a:endParaRPr dirty="0"/>
          </a:p>
        </p:txBody>
      </p:sp>
    </p:spTree>
    <p:extLst>
      <p:ext uri="{BB962C8B-B14F-4D97-AF65-F5344CB8AC3E}">
        <p14:creationId xmlns:p14="http://schemas.microsoft.com/office/powerpoint/2010/main" val="40108299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image" Target="../media/image20.emf"/><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theme" Target="../theme/theme2.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7823" y="291415"/>
            <a:ext cx="8412480" cy="822960"/>
          </a:xfrm>
          <a:prstGeom prst="rect">
            <a:avLst/>
          </a:prstGeom>
        </p:spPr>
        <p:txBody>
          <a:bodyPr vert="horz" lIns="0" tIns="0" rIns="0" bIns="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825" y="1310777"/>
            <a:ext cx="8412480" cy="475488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8547" y="6267902"/>
            <a:ext cx="1536190" cy="408914"/>
          </a:xfrm>
          <a:prstGeom prst="rect">
            <a:avLst/>
          </a:prstGeom>
        </p:spPr>
      </p:pic>
      <p:sp>
        <p:nvSpPr>
          <p:cNvPr id="11" name="Date Placeholder 3"/>
          <p:cNvSpPr>
            <a:spLocks noGrp="1"/>
          </p:cNvSpPr>
          <p:nvPr>
            <p:ph type="dt" sz="half" idx="2"/>
          </p:nvPr>
        </p:nvSpPr>
        <p:spPr>
          <a:xfrm>
            <a:off x="1203820" y="6339572"/>
            <a:ext cx="201168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23E920C3-D147-47A9-BD6B-B7525AE8DF18}" type="datetimeFigureOut">
              <a:rPr lang="en-US"/>
              <a:pPr/>
              <a:t>03/18/2019</a:t>
            </a:fld>
            <a:endParaRPr dirty="0"/>
          </a:p>
        </p:txBody>
      </p:sp>
      <p:sp>
        <p:nvSpPr>
          <p:cNvPr id="12" name="Footer Placeholder 5"/>
          <p:cNvSpPr>
            <a:spLocks noGrp="1"/>
          </p:cNvSpPr>
          <p:nvPr>
            <p:ph type="ftr" sz="quarter" idx="3"/>
          </p:nvPr>
        </p:nvSpPr>
        <p:spPr>
          <a:xfrm>
            <a:off x="3300369" y="6339572"/>
            <a:ext cx="2468880" cy="365125"/>
          </a:xfrm>
          <a:prstGeom prst="rect">
            <a:avLst/>
          </a:prstGeom>
        </p:spPr>
        <p:txBody>
          <a:bodyPr vert="horz" lIns="91440" tIns="45720" rIns="91440" bIns="45720" rtlCol="0" anchor="ctr"/>
          <a:lstStyle>
            <a:lvl1pPr marL="0" algn="ctr" defTabSz="457200" rtl="0" eaLnBrk="1" latinLnBrk="0" hangingPunct="1">
              <a:defRPr lang="en-US" sz="900" kern="1200" dirty="0">
                <a:solidFill>
                  <a:srgbClr val="777777"/>
                </a:solidFill>
                <a:latin typeface="+mn-lt"/>
                <a:ea typeface="+mn-ea"/>
                <a:cs typeface="+mn-cs"/>
              </a:defRPr>
            </a:lvl1pPr>
          </a:lstStyle>
          <a:p>
            <a:endParaRPr/>
          </a:p>
        </p:txBody>
      </p:sp>
      <p:sp>
        <p:nvSpPr>
          <p:cNvPr id="13" name="Slide Number Placeholder 9"/>
          <p:cNvSpPr>
            <a:spLocks noGrp="1"/>
          </p:cNvSpPr>
          <p:nvPr>
            <p:ph type="sldNum" sz="quarter" idx="4"/>
          </p:nvPr>
        </p:nvSpPr>
        <p:spPr>
          <a:xfrm>
            <a:off x="243281" y="6339572"/>
            <a:ext cx="91440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EE56679B-E644-40DE-87BF-42DF60EDD065}" type="slidenum">
              <a:rPr/>
              <a:pPr/>
              <a:t>‹#›</a:t>
            </a:fld>
            <a:endParaRPr dirty="0"/>
          </a:p>
        </p:txBody>
      </p:sp>
    </p:spTree>
    <p:extLst>
      <p:ext uri="{BB962C8B-B14F-4D97-AF65-F5344CB8AC3E}">
        <p14:creationId xmlns:p14="http://schemas.microsoft.com/office/powerpoint/2010/main" val="678953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iming>
    <p:tnLst>
      <p:par>
        <p:cTn id="1" dur="indefinite" restart="never" nodeType="tmRoot"/>
      </p:par>
    </p:tnLst>
  </p:timing>
  <p:txStyles>
    <p:titleStyle>
      <a:lvl1pPr algn="l" defTabSz="4572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rgbClr val="000000"/>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298450" y="6356351"/>
            <a:ext cx="865747" cy="365125"/>
          </a:xfrm>
          <a:prstGeom prst="rect">
            <a:avLst/>
          </a:prstGeom>
        </p:spPr>
        <p:txBody>
          <a:bodyPr vert="horz" lIns="91435" tIns="45718" rIns="91435" bIns="45718" rtlCol="0" anchor="ctr"/>
          <a:lstStyle>
            <a:lvl1pPr algn="l">
              <a:defRPr sz="700">
                <a:solidFill>
                  <a:srgbClr val="AAAFB9"/>
                </a:solidFill>
                <a:latin typeface="Arial"/>
                <a:cs typeface="Arial"/>
              </a:defRPr>
            </a:lvl1pPr>
          </a:lstStyle>
          <a:p>
            <a:fld id="{23E920C3-D147-47A9-BD6B-B7525AE8DF18}" type="datetimeFigureOut">
              <a:rPr lang="en-US" smtClean="0"/>
              <a:pPr/>
              <a:t>03/18/2019</a:t>
            </a:fld>
            <a:endParaRPr lang="en-US" dirty="0"/>
          </a:p>
        </p:txBody>
      </p:sp>
      <p:sp>
        <p:nvSpPr>
          <p:cNvPr id="8" name="Footer Placeholder 4"/>
          <p:cNvSpPr>
            <a:spLocks noGrp="1"/>
          </p:cNvSpPr>
          <p:nvPr>
            <p:ph type="ftr" sz="quarter" idx="3"/>
          </p:nvPr>
        </p:nvSpPr>
        <p:spPr>
          <a:xfrm>
            <a:off x="1164197" y="6356351"/>
            <a:ext cx="4696853" cy="365125"/>
          </a:xfrm>
          <a:prstGeom prst="rect">
            <a:avLst/>
          </a:prstGeom>
        </p:spPr>
        <p:txBody>
          <a:bodyPr vert="horz" lIns="91435" tIns="45718" rIns="91435" bIns="45718" rtlCol="0" anchor="ctr"/>
          <a:lstStyle>
            <a:lvl1pPr algn="l">
              <a:defRPr sz="700">
                <a:solidFill>
                  <a:srgbClr val="AAAFB9"/>
                </a:solidFill>
                <a:latin typeface="Arial"/>
                <a:cs typeface="Arial"/>
              </a:defRPr>
            </a:lvl1pPr>
          </a:lstStyle>
          <a:p>
            <a:endParaRPr lang="en-US"/>
          </a:p>
        </p:txBody>
      </p:sp>
      <p:sp>
        <p:nvSpPr>
          <p:cNvPr id="9" name="Slide Number Placeholder 5"/>
          <p:cNvSpPr>
            <a:spLocks noGrp="1"/>
          </p:cNvSpPr>
          <p:nvPr>
            <p:ph type="sldNum" sz="quarter" idx="4"/>
          </p:nvPr>
        </p:nvSpPr>
        <p:spPr>
          <a:xfrm>
            <a:off x="6727825" y="6356351"/>
            <a:ext cx="2133600" cy="365125"/>
          </a:xfrm>
          <a:prstGeom prst="rect">
            <a:avLst/>
          </a:prstGeom>
        </p:spPr>
        <p:txBody>
          <a:bodyPr vert="horz" lIns="91435" tIns="45718" rIns="91435" bIns="45718" rtlCol="0" anchor="ctr"/>
          <a:lstStyle>
            <a:lvl1pPr algn="r">
              <a:defRPr sz="700">
                <a:solidFill>
                  <a:srgbClr val="AAAFB9"/>
                </a:solidFill>
                <a:latin typeface="Arial"/>
                <a:cs typeface="Arial"/>
              </a:defRPr>
            </a:lvl1pPr>
          </a:lstStyle>
          <a:p>
            <a:fld id="{EE56679B-E644-40DE-87BF-42DF60EDD065}" type="slidenum">
              <a:rPr lang="en-US" smtClean="0"/>
              <a:pPr/>
              <a:t>‹#›</a:t>
            </a:fld>
            <a:endParaRPr lang="en-US" dirty="0"/>
          </a:p>
        </p:txBody>
      </p:sp>
      <p:pic>
        <p:nvPicPr>
          <p:cNvPr id="10" name="Picture 9" descr="conduent_logo_black.eps"/>
          <p:cNvPicPr>
            <a:picLocks noChangeAspect="1"/>
          </p:cNvPicPr>
          <p:nvPr/>
        </p:nvPicPr>
        <p:blipFill>
          <a:blip r:embed="rId24"/>
          <a:stretch>
            <a:fillRect/>
          </a:stretch>
        </p:blipFill>
        <p:spPr>
          <a:xfrm>
            <a:off x="7833740" y="387168"/>
            <a:ext cx="955693" cy="328668"/>
          </a:xfrm>
          <a:prstGeom prst="rect">
            <a:avLst/>
          </a:prstGeom>
        </p:spPr>
      </p:pic>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Lst>
  <p:txStyles>
    <p:titleStyle>
      <a:lvl1pPr algn="ctr" defTabSz="457177" rtl="0" eaLnBrk="1" latinLnBrk="0" hangingPunct="1">
        <a:spcBef>
          <a:spcPct val="0"/>
        </a:spcBef>
        <a:buNone/>
        <a:defRPr sz="4400" kern="1200">
          <a:solidFill>
            <a:schemeClr val="tx1"/>
          </a:solidFill>
          <a:latin typeface="+mj-lt"/>
          <a:ea typeface="+mj-ea"/>
          <a:cs typeface="+mj-cs"/>
        </a:defRPr>
      </a:lvl1pPr>
    </p:titleStyle>
    <p:bodyStyle>
      <a:lvl1pPr marL="342883" indent="-342883" algn="l" defTabSz="457177" rtl="0" eaLnBrk="1" latinLnBrk="0" hangingPunct="1">
        <a:spcBef>
          <a:spcPct val="20000"/>
        </a:spcBef>
        <a:buFont typeface="Arial"/>
        <a:buChar char="•"/>
        <a:defRPr sz="3200" kern="1200">
          <a:solidFill>
            <a:schemeClr val="tx1"/>
          </a:solidFill>
          <a:latin typeface="+mn-lt"/>
          <a:ea typeface="+mn-ea"/>
          <a:cs typeface="+mn-cs"/>
        </a:defRPr>
      </a:lvl1pPr>
      <a:lvl2pPr marL="742913" indent="-285736" algn="l" defTabSz="457177" rtl="0" eaLnBrk="1" latinLnBrk="0" hangingPunct="1">
        <a:spcBef>
          <a:spcPct val="20000"/>
        </a:spcBef>
        <a:buFont typeface="Arial"/>
        <a:buChar char="–"/>
        <a:defRPr sz="2800" kern="1200">
          <a:solidFill>
            <a:schemeClr val="tx1"/>
          </a:solidFill>
          <a:latin typeface="+mn-lt"/>
          <a:ea typeface="+mn-ea"/>
          <a:cs typeface="+mn-cs"/>
        </a:defRPr>
      </a:lvl2pPr>
      <a:lvl3pPr marL="1142943" indent="-228589" algn="l" defTabSz="457177" rtl="0" eaLnBrk="1" latinLnBrk="0" hangingPunct="1">
        <a:spcBef>
          <a:spcPct val="20000"/>
        </a:spcBef>
        <a:buFont typeface="Arial"/>
        <a:buChar char="•"/>
        <a:defRPr sz="2400" kern="1200">
          <a:solidFill>
            <a:schemeClr val="tx1"/>
          </a:solidFill>
          <a:latin typeface="+mn-lt"/>
          <a:ea typeface="+mn-ea"/>
          <a:cs typeface="+mn-cs"/>
        </a:defRPr>
      </a:lvl3pPr>
      <a:lvl4pPr marL="1600120" indent="-228589" algn="l" defTabSz="457177" rtl="0" eaLnBrk="1" latinLnBrk="0" hangingPunct="1">
        <a:spcBef>
          <a:spcPct val="20000"/>
        </a:spcBef>
        <a:buFont typeface="Arial"/>
        <a:buChar char="–"/>
        <a:defRPr sz="2000" kern="1200">
          <a:solidFill>
            <a:schemeClr val="tx1"/>
          </a:solidFill>
          <a:latin typeface="+mn-lt"/>
          <a:ea typeface="+mn-ea"/>
          <a:cs typeface="+mn-cs"/>
        </a:defRPr>
      </a:lvl4pPr>
      <a:lvl5pPr marL="2057297" indent="-228589" algn="l" defTabSz="457177" rtl="0" eaLnBrk="1" latinLnBrk="0" hangingPunct="1">
        <a:spcBef>
          <a:spcPct val="20000"/>
        </a:spcBef>
        <a:buFont typeface="Arial"/>
        <a:buChar char="»"/>
        <a:defRPr sz="2000" kern="1200">
          <a:solidFill>
            <a:schemeClr val="tx1"/>
          </a:solidFill>
          <a:latin typeface="+mn-lt"/>
          <a:ea typeface="+mn-ea"/>
          <a:cs typeface="+mn-cs"/>
        </a:defRPr>
      </a:lvl5pPr>
      <a:lvl6pPr marL="2514474" indent="-228589" algn="l" defTabSz="457177" rtl="0" eaLnBrk="1" latinLnBrk="0" hangingPunct="1">
        <a:spcBef>
          <a:spcPct val="20000"/>
        </a:spcBef>
        <a:buFont typeface="Arial"/>
        <a:buChar char="•"/>
        <a:defRPr sz="2000" kern="1200">
          <a:solidFill>
            <a:schemeClr val="tx1"/>
          </a:solidFill>
          <a:latin typeface="+mn-lt"/>
          <a:ea typeface="+mn-ea"/>
          <a:cs typeface="+mn-cs"/>
        </a:defRPr>
      </a:lvl6pPr>
      <a:lvl7pPr marL="2971651" indent="-228589" algn="l" defTabSz="457177"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7"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4" algn="l" defTabSz="457177" rtl="0" eaLnBrk="1" latinLnBrk="0" hangingPunct="1">
        <a:defRPr sz="1800" kern="1200">
          <a:solidFill>
            <a:schemeClr val="tx1"/>
          </a:solidFill>
          <a:latin typeface="+mn-lt"/>
          <a:ea typeface="+mn-ea"/>
          <a:cs typeface="+mn-cs"/>
        </a:defRPr>
      </a:lvl3pPr>
      <a:lvl4pPr marL="1371532" algn="l" defTabSz="457177" rtl="0" eaLnBrk="1" latinLnBrk="0" hangingPunct="1">
        <a:defRPr sz="1800" kern="1200">
          <a:solidFill>
            <a:schemeClr val="tx1"/>
          </a:solidFill>
          <a:latin typeface="+mn-lt"/>
          <a:ea typeface="+mn-ea"/>
          <a:cs typeface="+mn-cs"/>
        </a:defRPr>
      </a:lvl4pPr>
      <a:lvl5pPr marL="1828709" algn="l" defTabSz="457177" rtl="0" eaLnBrk="1" latinLnBrk="0" hangingPunct="1">
        <a:defRPr sz="1800" kern="1200">
          <a:solidFill>
            <a:schemeClr val="tx1"/>
          </a:solidFill>
          <a:latin typeface="+mn-lt"/>
          <a:ea typeface="+mn-ea"/>
          <a:cs typeface="+mn-cs"/>
        </a:defRPr>
      </a:lvl5pPr>
      <a:lvl6pPr marL="2285886" algn="l" defTabSz="457177" rtl="0" eaLnBrk="1" latinLnBrk="0" hangingPunct="1">
        <a:defRPr sz="1800" kern="1200">
          <a:solidFill>
            <a:schemeClr val="tx1"/>
          </a:solidFill>
          <a:latin typeface="+mn-lt"/>
          <a:ea typeface="+mn-ea"/>
          <a:cs typeface="+mn-cs"/>
        </a:defRPr>
      </a:lvl6pPr>
      <a:lvl7pPr marL="2743063" algn="l" defTabSz="457177" rtl="0" eaLnBrk="1" latinLnBrk="0" hangingPunct="1">
        <a:defRPr sz="1800" kern="1200">
          <a:solidFill>
            <a:schemeClr val="tx1"/>
          </a:solidFill>
          <a:latin typeface="+mn-lt"/>
          <a:ea typeface="+mn-ea"/>
          <a:cs typeface="+mn-cs"/>
        </a:defRPr>
      </a:lvl7pPr>
      <a:lvl8pPr marL="3200240" algn="l" defTabSz="457177" rtl="0" eaLnBrk="1" latinLnBrk="0" hangingPunct="1">
        <a:defRPr sz="1800" kern="1200">
          <a:solidFill>
            <a:schemeClr val="tx1"/>
          </a:solidFill>
          <a:latin typeface="+mn-lt"/>
          <a:ea typeface="+mn-ea"/>
          <a:cs typeface="+mn-cs"/>
        </a:defRPr>
      </a:lvl8pPr>
      <a:lvl9pPr marL="3657417" algn="l" defTabSz="4571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23.png"/></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audio" Target="../media/media10.wma"/><Relationship Id="rId7" Type="http://schemas.openxmlformats.org/officeDocument/2006/relationships/image" Target="../media/image26.jpeg"/><Relationship Id="rId2" Type="http://schemas.microsoft.com/office/2007/relationships/media" Target="../media/media10.wma"/><Relationship Id="rId1" Type="http://schemas.openxmlformats.org/officeDocument/2006/relationships/vmlDrawing" Target="../drawings/vmlDrawing1.vml"/><Relationship Id="rId6" Type="http://schemas.openxmlformats.org/officeDocument/2006/relationships/image" Target="../media/image39.emf"/><Relationship Id="rId5" Type="http://schemas.openxmlformats.org/officeDocument/2006/relationships/package" Target="../embeddings/Microsoft_Word_Document.docx"/><Relationship Id="rId4" Type="http://schemas.openxmlformats.org/officeDocument/2006/relationships/slideLayout" Target="../slideLayouts/slideLayout50.xml"/><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audio" Target="../media/media11.wma"/><Relationship Id="rId1" Type="http://schemas.microsoft.com/office/2007/relationships/media" Target="../media/media11.wma"/><Relationship Id="rId6" Type="http://schemas.openxmlformats.org/officeDocument/2006/relationships/image" Target="../media/image23.png"/><Relationship Id="rId5" Type="http://schemas.openxmlformats.org/officeDocument/2006/relationships/image" Target="../media/image41.pn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49.xml"/><Relationship Id="rId7" Type="http://schemas.openxmlformats.org/officeDocument/2006/relationships/hyperlink" Target="https://www.google.com/url?sa=i&amp;rct=j&amp;q=&amp;esrc=s&amp;source=images&amp;cd=&amp;cad=rja&amp;uact=8&amp;ved=0ahUKEwi1n8nRkajLAhWG8j4KHXQGALUQjRwIBw&amp;url=https://commons.wikimedia.org/wiki/File:Check_mark_23x20_02.svg&amp;bvm=bv.116274245,d.amc&amp;psig=AFQjCNG3J5c-eP3iRnOqvgxys6S4YEPvAA&amp;ust=1457218901697268" TargetMode="External"/><Relationship Id="rId2" Type="http://schemas.openxmlformats.org/officeDocument/2006/relationships/audio" Target="../media/media12.wma"/><Relationship Id="rId1" Type="http://schemas.microsoft.com/office/2007/relationships/media" Target="../media/media12.wma"/><Relationship Id="rId6" Type="http://schemas.microsoft.com/office/2007/relationships/hdphoto" Target="../media/hdphoto4.wdp"/><Relationship Id="rId5" Type="http://schemas.openxmlformats.org/officeDocument/2006/relationships/image" Target="../media/image42.png"/><Relationship Id="rId4" Type="http://schemas.openxmlformats.org/officeDocument/2006/relationships/notesSlide" Target="../notesSlides/notesSlide1.xml"/><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23.png"/><Relationship Id="rId5" Type="http://schemas.openxmlformats.org/officeDocument/2006/relationships/image" Target="../media/image24.jpeg"/><Relationship Id="rId4" Type="http://schemas.openxmlformats.org/officeDocument/2006/relationships/hyperlink" Target="http://www.google.com/url?sa=i&amp;rct=j&amp;q=&amp;esrc=s&amp;source=images&amp;cd=&amp;cad=rja&amp;uact=8&amp;ved=0ahUKEwiO2IGCh6_LAhVLaD4KHU9oAwEQjRwIBw&amp;url=http://www.summonsresponse.com/blog/tag/forms-to-answer-a-summons/&amp;bvm=bv.116274245,d.dmo&amp;psig=AFQjCNG_xxSFDkZW7DRmI0l2Jm_JkaRseQ&amp;ust=1457456555849614"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23.png"/><Relationship Id="rId5" Type="http://schemas.openxmlformats.org/officeDocument/2006/relationships/image" Target="../media/image26.jpe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23.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23.png"/><Relationship Id="rId5" Type="http://schemas.openxmlformats.org/officeDocument/2006/relationships/image" Target="../media/image27.png"/><Relationship Id="rId4" Type="http://schemas.openxmlformats.org/officeDocument/2006/relationships/image" Target="../media/image26.jpe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Layout" Target="../slideLayouts/slideLayout50.xml"/><Relationship Id="rId7" Type="http://schemas.openxmlformats.org/officeDocument/2006/relationships/image" Target="../media/image30.png"/><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26.jpeg"/><Relationship Id="rId9" Type="http://schemas.openxmlformats.org/officeDocument/2006/relationships/image" Target="../media/image32.emf"/></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23.png"/><Relationship Id="rId3" Type="http://schemas.openxmlformats.org/officeDocument/2006/relationships/audio" Target="../media/media7.wma"/><Relationship Id="rId7" Type="http://schemas.microsoft.com/office/2007/relationships/hdphoto" Target="../media/hdphoto1.wdp"/><Relationship Id="rId12" Type="http://schemas.microsoft.com/office/2007/relationships/hdphoto" Target="../media/hdphoto3.wdp"/><Relationship Id="rId2" Type="http://schemas.microsoft.com/office/2007/relationships/media" Target="../media/media7.wma"/><Relationship Id="rId1" Type="http://schemas.openxmlformats.org/officeDocument/2006/relationships/tags" Target="../tags/tag1.xml"/><Relationship Id="rId6" Type="http://schemas.openxmlformats.org/officeDocument/2006/relationships/image" Target="../media/image33.png"/><Relationship Id="rId11" Type="http://schemas.openxmlformats.org/officeDocument/2006/relationships/image" Target="../media/image36.png"/><Relationship Id="rId5" Type="http://schemas.openxmlformats.org/officeDocument/2006/relationships/image" Target="../media/image26.jpeg"/><Relationship Id="rId10" Type="http://schemas.microsoft.com/office/2007/relationships/hdphoto" Target="../media/hdphoto2.wdp"/><Relationship Id="rId4" Type="http://schemas.openxmlformats.org/officeDocument/2006/relationships/slideLayout" Target="../slideLayouts/slideLayout50.xml"/><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image" Target="../media/image23.png"/><Relationship Id="rId5" Type="http://schemas.openxmlformats.org/officeDocument/2006/relationships/image" Target="../media/image37.pn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0.xml"/><Relationship Id="rId7" Type="http://schemas.openxmlformats.org/officeDocument/2006/relationships/image" Target="../media/image23.png"/><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image" Target="../media/image38.png"/><Relationship Id="rId5" Type="http://schemas.openxmlformats.org/officeDocument/2006/relationships/hyperlink" Target="http://www.google.com/url?sa=i&amp;rct=j&amp;q=&amp;esrc=s&amp;source=images&amp;cd=&amp;cad=rja&amp;uact=8&amp;ved=0ahUKEwjy-dPTvbHLAhWJ4SYKHSTEDxQQjRwIBw&amp;url=http://www.iconarchive.com/tag/print&amp;psig=AFQjCNFr7rx9tBB2ay86WCqkae-oiH5ZLw&amp;ust=1457539907287286" TargetMode="Externa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984500"/>
            <a:ext cx="5867400" cy="1143000"/>
          </a:xfrm>
        </p:spPr>
        <p:txBody>
          <a:bodyPr>
            <a:normAutofit fontScale="90000"/>
          </a:bodyPr>
          <a:lstStyle/>
          <a:p>
            <a:r>
              <a:rPr lang="en-US" dirty="0" smtClean="0"/>
              <a:t>How to Complete a Provider Enrollment Application</a:t>
            </a:r>
            <a:endParaRPr lang="en-US" dirty="0"/>
          </a:p>
        </p:txBody>
      </p:sp>
      <p:sp>
        <p:nvSpPr>
          <p:cNvPr id="3" name="Subtitle 2"/>
          <p:cNvSpPr>
            <a:spLocks noGrp="1"/>
          </p:cNvSpPr>
          <p:nvPr>
            <p:ph type="subTitle" idx="1"/>
          </p:nvPr>
        </p:nvSpPr>
        <p:spPr/>
        <p:txBody>
          <a:bodyPr/>
          <a:lstStyle/>
          <a:p>
            <a:pPr algn="ctr"/>
            <a:endParaRPr lang="en-US" dirty="0" smtClean="0"/>
          </a:p>
          <a:p>
            <a:pPr algn="ctr"/>
            <a:r>
              <a:rPr lang="en-US" dirty="0" smtClean="0"/>
              <a:t>GROUP PROVIDER(S)</a:t>
            </a:r>
            <a:endParaRPr lang="en-US" dirty="0"/>
          </a:p>
        </p:txBody>
      </p:sp>
      <p:pic>
        <p:nvPicPr>
          <p:cNvPr id="4" name="media0.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04800" y="6400800"/>
            <a:ext cx="304800" cy="304800"/>
          </a:xfrm>
          <a:prstGeom prst="rect">
            <a:avLst/>
          </a:prstGeom>
        </p:spPr>
      </p:pic>
    </p:spTree>
    <p:extLst>
      <p:ext uri="{BB962C8B-B14F-4D97-AF65-F5344CB8AC3E}">
        <p14:creationId xmlns:p14="http://schemas.microsoft.com/office/powerpoint/2010/main" val="1301845781"/>
      </p:ext>
    </p:extLst>
  </p:cSld>
  <p:clrMapOvr>
    <a:masterClrMapping/>
  </p:clrMapOvr>
  <mc:AlternateContent xmlns:mc="http://schemas.openxmlformats.org/markup-compatibility/2006" xmlns:p14="http://schemas.microsoft.com/office/powerpoint/2010/main">
    <mc:Choice Requires="p14">
      <p:transition spd="slow" p14:dur="1600" advTm="10000">
        <p14:gallery dir="l"/>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82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046" y="293274"/>
            <a:ext cx="8412480" cy="546785"/>
          </a:xfrm>
        </p:spPr>
        <p:txBody>
          <a:bodyPr>
            <a:normAutofit fontScale="90000"/>
          </a:bodyPr>
          <a:lstStyle/>
          <a:p>
            <a:r>
              <a:rPr lang="en-US" sz="3100" dirty="0" smtClean="0"/>
              <a:t>Completing an </a:t>
            </a:r>
            <a:r>
              <a:rPr lang="en-US" sz="3100" dirty="0"/>
              <a:t>Enrollment </a:t>
            </a:r>
            <a:r>
              <a:rPr lang="en-US" sz="3100" dirty="0" smtClean="0"/>
              <a:t>Application</a:t>
            </a:r>
            <a:br>
              <a:rPr lang="en-US" sz="3100" dirty="0" smtClean="0"/>
            </a:br>
            <a:r>
              <a:rPr lang="en-US" sz="2400" dirty="0">
                <a:solidFill>
                  <a:srgbClr val="000000"/>
                </a:solidFill>
              </a:rPr>
              <a:t>Provider Enrollment Form - U.S. Department of Labor</a:t>
            </a:r>
            <a:r>
              <a:rPr lang="en-US" sz="2400" dirty="0" smtClean="0"/>
              <a:t/>
            </a:r>
            <a:br>
              <a:rPr lang="en-US" sz="2400" dirty="0" smtClean="0"/>
            </a:br>
            <a:r>
              <a:rPr lang="en-US" sz="2000" dirty="0" smtClean="0"/>
              <a:t>Disclosure Statement - New Addition to the Provider Enrollment Application</a:t>
            </a:r>
            <a:br>
              <a:rPr lang="en-US" sz="2000" dirty="0" smtClean="0"/>
            </a:br>
            <a:endParaRPr lang="en-US" sz="2400" dirty="0"/>
          </a:p>
        </p:txBody>
      </p:sp>
      <p:graphicFrame>
        <p:nvGraphicFramePr>
          <p:cNvPr id="6" name="Object 5"/>
          <p:cNvGraphicFramePr>
            <a:graphicFrameLocks noChangeAspect="1"/>
          </p:cNvGraphicFramePr>
          <p:nvPr>
            <p:extLst>
              <p:ext uri="{D42A27DB-BD31-4B8C-83A1-F6EECF244321}">
                <p14:modId xmlns:p14="http://schemas.microsoft.com/office/powerpoint/2010/main" val="4114415948"/>
              </p:ext>
            </p:extLst>
          </p:nvPr>
        </p:nvGraphicFramePr>
        <p:xfrm>
          <a:off x="1600200" y="3200400"/>
          <a:ext cx="5956300" cy="352425"/>
        </p:xfrm>
        <a:graphic>
          <a:graphicData uri="http://schemas.openxmlformats.org/presentationml/2006/ole">
            <mc:AlternateContent xmlns:mc="http://schemas.openxmlformats.org/markup-compatibility/2006">
              <mc:Choice xmlns:v="urn:schemas-microsoft-com:vml" Requires="v">
                <p:oleObj spid="_x0000_s6163" name="Document" r:id="rId5" imgW="5956144" imgH="352073" progId="Word.Document.12">
                  <p:embed/>
                </p:oleObj>
              </mc:Choice>
              <mc:Fallback>
                <p:oleObj name="Document" r:id="rId5" imgW="5956144" imgH="352073" progId="Word.Document.12">
                  <p:embed/>
                  <p:pic>
                    <p:nvPicPr>
                      <p:cNvPr id="0" name=""/>
                      <p:cNvPicPr/>
                      <p:nvPr/>
                    </p:nvPicPr>
                    <p:blipFill>
                      <a:blip r:embed="rId6"/>
                      <a:stretch>
                        <a:fillRect/>
                      </a:stretch>
                    </p:blipFill>
                    <p:spPr>
                      <a:xfrm>
                        <a:off x="1600200" y="3200400"/>
                        <a:ext cx="5956300" cy="352425"/>
                      </a:xfrm>
                      <a:prstGeom prst="rect">
                        <a:avLst/>
                      </a:prstGeom>
                    </p:spPr>
                  </p:pic>
                </p:oleObj>
              </mc:Fallback>
            </mc:AlternateContent>
          </a:graphicData>
        </a:graphic>
      </p:graphicFrame>
      <p:pic>
        <p:nvPicPr>
          <p:cNvPr id="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05800" y="796925"/>
            <a:ext cx="50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04800" y="4892332"/>
            <a:ext cx="8839199" cy="1323439"/>
          </a:xfrm>
          <a:prstGeom prst="rect">
            <a:avLst/>
          </a:prstGeom>
          <a:noFill/>
        </p:spPr>
        <p:txBody>
          <a:bodyPr wrap="square" rtlCol="0">
            <a:spAutoFit/>
          </a:bodyPr>
          <a:lstStyle/>
          <a:p>
            <a:pPr marL="342900" lvl="0" indent="-342900">
              <a:buFont typeface="Arial" panose="020B0604020202020204" pitchFamily="34" charset="0"/>
              <a:buChar char="•"/>
            </a:pPr>
            <a:r>
              <a:rPr lang="en-US" sz="1200" dirty="0" smtClean="0"/>
              <a:t>Provider must check either Yes or No</a:t>
            </a:r>
          </a:p>
          <a:p>
            <a:pPr marL="342900" lvl="0" indent="-342900">
              <a:buFont typeface="Arial" panose="020B0604020202020204" pitchFamily="34" charset="0"/>
              <a:buChar char="•"/>
            </a:pPr>
            <a:r>
              <a:rPr lang="en-US" sz="1200" dirty="0" smtClean="0"/>
              <a:t>Any </a:t>
            </a:r>
            <a:r>
              <a:rPr lang="en-US" sz="1200" dirty="0"/>
              <a:t>provider that indicates “Yes” on the disclosure statement will not be initially enrolled.  The provider application will be forwarded to DOL for review and final </a:t>
            </a:r>
            <a:r>
              <a:rPr lang="en-US" sz="1200" dirty="0" smtClean="0"/>
              <a:t>decision</a:t>
            </a:r>
            <a:endParaRPr lang="en-US" sz="1200" dirty="0"/>
          </a:p>
          <a:p>
            <a:pPr marL="342900" lvl="0" indent="-342900">
              <a:buFont typeface="Arial" panose="020B0604020202020204" pitchFamily="34" charset="0"/>
              <a:buChar char="•"/>
            </a:pPr>
            <a:r>
              <a:rPr lang="en-US" sz="1200" dirty="0" smtClean="0"/>
              <a:t>Provider must print name and title</a:t>
            </a:r>
          </a:p>
          <a:p>
            <a:pPr marL="342900" lvl="0" indent="-342900">
              <a:buFont typeface="Arial" panose="020B0604020202020204" pitchFamily="34" charset="0"/>
              <a:buChar char="•"/>
            </a:pPr>
            <a:r>
              <a:rPr lang="en-US" sz="1200" dirty="0" smtClean="0"/>
              <a:t>Provider must sign and date</a:t>
            </a:r>
          </a:p>
          <a:p>
            <a:r>
              <a:rPr lang="en-US" sz="2000" dirty="0" smtClean="0">
                <a:solidFill>
                  <a:srgbClr val="FF0000"/>
                </a:solidFill>
              </a:rPr>
              <a:t>*</a:t>
            </a:r>
            <a:r>
              <a:rPr lang="en-US" dirty="0" smtClean="0">
                <a:solidFill>
                  <a:srgbClr val="FF0000"/>
                </a:solidFill>
              </a:rPr>
              <a:t> </a:t>
            </a:r>
            <a:r>
              <a:rPr lang="en-US" sz="1400" b="1" u="sng" dirty="0">
                <a:solidFill>
                  <a:srgbClr val="FF0000"/>
                </a:solidFill>
              </a:rPr>
              <a:t>If data is missing from these fields, the application will be Returned to the Provider (RTP</a:t>
            </a:r>
            <a:r>
              <a:rPr lang="en-US" sz="1400" dirty="0">
                <a:solidFill>
                  <a:srgbClr val="FF0000"/>
                </a:solidFill>
              </a:rPr>
              <a:t>)</a:t>
            </a:r>
          </a:p>
        </p:txBody>
      </p:sp>
      <p:pic>
        <p:nvPicPr>
          <p:cNvPr id="3074" name="Picture 2" descr="C:\Users\20702809\Desktop\Disclosure Sni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6279" y="1524000"/>
            <a:ext cx="6233701" cy="33683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20702809\Desktop\Disclosure Sni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6278" y="1524000"/>
            <a:ext cx="6233701" cy="3368332"/>
          </a:xfrm>
          <a:prstGeom prst="rect">
            <a:avLst/>
          </a:prstGeom>
          <a:noFill/>
          <a:extLst>
            <a:ext uri="{909E8E84-426E-40DD-AFC4-6F175D3DCCD1}">
              <a14:hiddenFill xmlns:a14="http://schemas.microsoft.com/office/drawing/2010/main">
                <a:solidFill>
                  <a:srgbClr val="FFFFFF"/>
                </a:solidFill>
              </a14:hiddenFill>
            </a:ext>
          </a:extLst>
        </p:spPr>
      </p:pic>
      <p:pic>
        <p:nvPicPr>
          <p:cNvPr id="3" name="media9.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316181" y="6477000"/>
            <a:ext cx="228600" cy="228600"/>
          </a:xfrm>
          <a:prstGeom prst="rect">
            <a:avLst/>
          </a:prstGeom>
        </p:spPr>
      </p:pic>
    </p:spTree>
    <p:extLst>
      <p:ext uri="{BB962C8B-B14F-4D97-AF65-F5344CB8AC3E}">
        <p14:creationId xmlns:p14="http://schemas.microsoft.com/office/powerpoint/2010/main" val="1889350449"/>
      </p:ext>
    </p:extLst>
  </p:cSld>
  <p:clrMapOvr>
    <a:masterClrMapping/>
  </p:clrMapOvr>
  <mc:AlternateContent xmlns:mc="http://schemas.openxmlformats.org/markup-compatibility/2006" xmlns:p14="http://schemas.microsoft.com/office/powerpoint/2010/main">
    <mc:Choice Requires="p14">
      <p:transition spd="slow" p14:dur="1600" advTm="25000">
        <p14:gallery dir="l"/>
      </p:transition>
    </mc:Choice>
    <mc:Fallback xmlns="">
      <p:transition spd="slow"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5543" fill="hold"/>
                                        <p:tgtEl>
                                          <p:spTgt spid="3"/>
                                        </p:tgtEl>
                                      </p:cBhvr>
                                    </p:cmd>
                                  </p:childTnLst>
                                </p:cTn>
                              </p:par>
                              <p:par>
                                <p:cTn id="7" presetID="26" presetClass="emph" presetSubtype="0" repeatCount="2000" fill="hold" nodeType="withEffect">
                                  <p:stCondLst>
                                    <p:cond delay="6500"/>
                                  </p:stCondLst>
                                  <p:childTnLst>
                                    <p:animEffect transition="out" filter="fade">
                                      <p:cBhvr>
                                        <p:cTn id="8" dur="1000" tmFilter="0, 0; .2, .5; .8, .5; 1, 0"/>
                                        <p:tgtEl>
                                          <p:spTgt spid="12"/>
                                        </p:tgtEl>
                                      </p:cBhvr>
                                    </p:animEffect>
                                    <p:animScale>
                                      <p:cBhvr>
                                        <p:cTn id="9" dur="50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23" y="291415"/>
            <a:ext cx="8412480" cy="699185"/>
          </a:xfrm>
        </p:spPr>
        <p:txBody>
          <a:bodyPr>
            <a:normAutofit fontScale="90000"/>
          </a:bodyPr>
          <a:lstStyle/>
          <a:p>
            <a:r>
              <a:rPr lang="en-US" sz="3100" dirty="0" smtClean="0"/>
              <a:t>Submitting an Enrollment Application</a:t>
            </a:r>
            <a:br>
              <a:rPr lang="en-US" sz="3100" dirty="0" smtClean="0"/>
            </a:br>
            <a:r>
              <a:rPr lang="en-US" sz="2400" dirty="0">
                <a:solidFill>
                  <a:srgbClr val="000000"/>
                </a:solidFill>
              </a:rPr>
              <a:t>Provider Enrollment Form - U.S. Department of Labor</a:t>
            </a:r>
            <a:r>
              <a:rPr lang="en-US" sz="2400" dirty="0"/>
              <a:t/>
            </a:r>
            <a:br>
              <a:rPr lang="en-US" sz="2400" dirty="0"/>
            </a:br>
            <a:r>
              <a:rPr lang="en-US" sz="2400" dirty="0"/>
              <a:t/>
            </a:r>
            <a:br>
              <a:rPr lang="en-US" sz="2400" dirty="0"/>
            </a:br>
            <a:endParaRPr lang="en-US" sz="2400"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8200" y="783714"/>
            <a:ext cx="50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2"/>
          <p:cNvSpPr txBox="1">
            <a:spLocks/>
          </p:cNvSpPr>
          <p:nvPr/>
        </p:nvSpPr>
        <p:spPr>
          <a:xfrm>
            <a:off x="381000" y="1122410"/>
            <a:ext cx="8412480" cy="1676400"/>
          </a:xfrm>
          <a:prstGeom prst="rect">
            <a:avLst/>
          </a:prstGeom>
          <a:ln>
            <a:noFill/>
          </a:ln>
        </p:spPr>
        <p:txBody>
          <a:bodyPr vert="horz" lIns="0" tIns="0" rIns="0" bIns="0" rtlCol="0">
            <a:normAutofit/>
          </a:bodyPr>
          <a:lstStyle>
            <a:lvl1pPr marL="0" indent="0" algn="l" defTabSz="457200" rtl="0" eaLnBrk="1" latinLnBrk="0" hangingPunct="1">
              <a:spcBef>
                <a:spcPts val="0"/>
              </a:spcBef>
              <a:spcAft>
                <a:spcPts val="0"/>
              </a:spcAft>
              <a:buFont typeface="Arial"/>
              <a:buNone/>
              <a:defRPr sz="2000" b="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rgbClr val="000000"/>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700" dirty="0" smtClean="0">
                <a:solidFill>
                  <a:schemeClr val="tx1"/>
                </a:solidFill>
              </a:rPr>
              <a:t>Once the enrollment application is completed, the provider will mail the application to the appropriate program shown below. </a:t>
            </a:r>
            <a:r>
              <a:rPr lang="en-US" sz="1700" b="1" dirty="0" smtClean="0">
                <a:solidFill>
                  <a:schemeClr val="tx1"/>
                </a:solidFill>
              </a:rPr>
              <a:t>The completed enrollment form must be accompanied by a completed ACH Vendor Payment Information Form or it will be returned to the provider.</a:t>
            </a:r>
          </a:p>
          <a:p>
            <a:endParaRPr lang="en-US" sz="1700" dirty="0" smtClean="0">
              <a:solidFill>
                <a:schemeClr val="tx1"/>
              </a:solidFill>
            </a:endParaRPr>
          </a:p>
          <a:p>
            <a:endParaRPr lang="en-US" sz="1700" dirty="0" smtClean="0"/>
          </a:p>
          <a:p>
            <a:endParaRPr lang="en-US" sz="1700" dirty="0"/>
          </a:p>
        </p:txBody>
      </p:sp>
      <p:graphicFrame>
        <p:nvGraphicFramePr>
          <p:cNvPr id="17" name="Table 16"/>
          <p:cNvGraphicFramePr>
            <a:graphicFrameLocks noGrp="1"/>
          </p:cNvGraphicFramePr>
          <p:nvPr>
            <p:extLst>
              <p:ext uri="{D42A27DB-BD31-4B8C-83A1-F6EECF244321}">
                <p14:modId xmlns:p14="http://schemas.microsoft.com/office/powerpoint/2010/main" val="2980312179"/>
              </p:ext>
            </p:extLst>
          </p:nvPr>
        </p:nvGraphicFramePr>
        <p:xfrm>
          <a:off x="1653540" y="2350614"/>
          <a:ext cx="5410200" cy="3899588"/>
        </p:xfrm>
        <a:graphic>
          <a:graphicData uri="http://schemas.openxmlformats.org/drawingml/2006/table">
            <a:tbl>
              <a:tblPr firstRow="1" firstCol="1" bandRow="1"/>
              <a:tblGrid>
                <a:gridCol w="1791132">
                  <a:extLst>
                    <a:ext uri="{9D8B030D-6E8A-4147-A177-3AD203B41FA5}">
                      <a16:colId xmlns:a16="http://schemas.microsoft.com/office/drawing/2014/main" val="20000"/>
                    </a:ext>
                  </a:extLst>
                </a:gridCol>
                <a:gridCol w="1840204">
                  <a:extLst>
                    <a:ext uri="{9D8B030D-6E8A-4147-A177-3AD203B41FA5}">
                      <a16:colId xmlns:a16="http://schemas.microsoft.com/office/drawing/2014/main" val="20001"/>
                    </a:ext>
                  </a:extLst>
                </a:gridCol>
                <a:gridCol w="1778864">
                  <a:extLst>
                    <a:ext uri="{9D8B030D-6E8A-4147-A177-3AD203B41FA5}">
                      <a16:colId xmlns:a16="http://schemas.microsoft.com/office/drawing/2014/main" val="20002"/>
                    </a:ext>
                  </a:extLst>
                </a:gridCol>
              </a:tblGrid>
              <a:tr h="1042385">
                <a:tc>
                  <a:txBody>
                    <a:bodyPr/>
                    <a:lstStyle/>
                    <a:p>
                      <a:pPr marL="0" marR="0">
                        <a:lnSpc>
                          <a:spcPct val="115000"/>
                        </a:lnSpc>
                        <a:spcBef>
                          <a:spcPts val="0"/>
                        </a:spcBef>
                        <a:spcAft>
                          <a:spcPts val="0"/>
                        </a:spcAft>
                      </a:pPr>
                      <a:r>
                        <a:rPr lang="en-US" sz="1200" dirty="0">
                          <a:effectLst/>
                          <a:latin typeface="Arial"/>
                          <a:ea typeface="Calibri"/>
                          <a:cs typeface="Times New Roman"/>
                        </a:rPr>
                        <a:t>For Federal Employees’ Compensation Act (FECA) Program</a:t>
                      </a:r>
                      <a:endParaRPr lang="en-US" sz="1100" dirty="0">
                        <a:effectLst/>
                        <a:latin typeface="Calibri"/>
                        <a:ea typeface="Calibri"/>
                        <a:cs typeface="Times New Roman"/>
                      </a:endParaRPr>
                    </a:p>
                    <a:p>
                      <a:pPr marL="0" marR="0">
                        <a:lnSpc>
                          <a:spcPct val="115000"/>
                        </a:lnSpc>
                        <a:spcBef>
                          <a:spcPts val="0"/>
                        </a:spcBef>
                        <a:spcAft>
                          <a:spcPts val="0"/>
                        </a:spcAft>
                      </a:pPr>
                      <a:r>
                        <a:rPr lang="en-US" sz="1200" dirty="0">
                          <a:effectLst/>
                          <a:latin typeface="Arial"/>
                          <a:ea typeface="Calibri"/>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a:effectLst/>
                          <a:latin typeface="Arial"/>
                          <a:ea typeface="Calibri"/>
                          <a:cs typeface="Times New Roman"/>
                        </a:rPr>
                        <a:t>For Black Lung Program</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a:effectLst/>
                          <a:latin typeface="Arial"/>
                          <a:ea typeface="Calibri"/>
                          <a:cs typeface="Times New Roman"/>
                        </a:rPr>
                        <a:t>For Energy Program</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193266">
                <a:tc>
                  <a:txBody>
                    <a:bodyPr/>
                    <a:lstStyle/>
                    <a:p>
                      <a:pPr marL="0" marR="0">
                        <a:lnSpc>
                          <a:spcPct val="115000"/>
                        </a:lnSpc>
                        <a:spcBef>
                          <a:spcPts val="0"/>
                        </a:spcBef>
                        <a:spcAft>
                          <a:spcPts val="0"/>
                        </a:spcAft>
                      </a:pPr>
                      <a:r>
                        <a:rPr lang="en-US" sz="1200" dirty="0">
                          <a:effectLst/>
                          <a:latin typeface="Arial"/>
                          <a:ea typeface="Calibri"/>
                          <a:cs typeface="Times New Roman"/>
                        </a:rPr>
                        <a:t>OWCP/FECA</a:t>
                      </a:r>
                      <a:endParaRPr lang="en-US" sz="1100" dirty="0">
                        <a:effectLst/>
                        <a:latin typeface="Calibri"/>
                        <a:ea typeface="Calibri"/>
                        <a:cs typeface="Times New Roman"/>
                      </a:endParaRPr>
                    </a:p>
                    <a:p>
                      <a:pPr marL="0" marR="0">
                        <a:lnSpc>
                          <a:spcPct val="115000"/>
                        </a:lnSpc>
                        <a:spcBef>
                          <a:spcPts val="0"/>
                        </a:spcBef>
                        <a:spcAft>
                          <a:spcPts val="0"/>
                        </a:spcAft>
                      </a:pPr>
                      <a:r>
                        <a:rPr lang="en-US" sz="1200" dirty="0">
                          <a:effectLst/>
                          <a:latin typeface="Arial"/>
                          <a:ea typeface="Calibri"/>
                          <a:cs typeface="Times New Roman"/>
                        </a:rPr>
                        <a:t>P.O. Box 8300</a:t>
                      </a:r>
                      <a:endParaRPr lang="en-US" sz="1100" dirty="0">
                        <a:effectLst/>
                        <a:latin typeface="Calibri"/>
                        <a:ea typeface="Calibri"/>
                        <a:cs typeface="Times New Roman"/>
                      </a:endParaRPr>
                    </a:p>
                    <a:p>
                      <a:pPr marL="0" marR="0">
                        <a:lnSpc>
                          <a:spcPct val="115000"/>
                        </a:lnSpc>
                        <a:spcBef>
                          <a:spcPts val="0"/>
                        </a:spcBef>
                        <a:spcAft>
                          <a:spcPts val="0"/>
                        </a:spcAft>
                      </a:pPr>
                      <a:r>
                        <a:rPr lang="en-US" sz="1200" dirty="0">
                          <a:effectLst/>
                          <a:latin typeface="Arial"/>
                          <a:ea typeface="Calibri"/>
                          <a:cs typeface="Times New Roman"/>
                        </a:rPr>
                        <a:t>London, KY</a:t>
                      </a:r>
                      <a:endParaRPr lang="en-US" sz="1100" dirty="0">
                        <a:effectLst/>
                        <a:latin typeface="Calibri"/>
                        <a:ea typeface="Calibri"/>
                        <a:cs typeface="Times New Roman"/>
                      </a:endParaRPr>
                    </a:p>
                    <a:p>
                      <a:pPr marL="0" marR="0">
                        <a:lnSpc>
                          <a:spcPct val="115000"/>
                        </a:lnSpc>
                        <a:spcBef>
                          <a:spcPts val="0"/>
                        </a:spcBef>
                        <a:spcAft>
                          <a:spcPts val="0"/>
                        </a:spcAft>
                      </a:pPr>
                      <a:r>
                        <a:rPr lang="en-US" sz="1200" dirty="0">
                          <a:effectLst/>
                          <a:latin typeface="Arial"/>
                          <a:ea typeface="Calibri"/>
                          <a:cs typeface="Times New Roman"/>
                        </a:rPr>
                        <a:t>40742-8300</a:t>
                      </a:r>
                      <a:endParaRPr lang="en-US" sz="1100" dirty="0">
                        <a:effectLst/>
                        <a:latin typeface="Calibri"/>
                        <a:ea typeface="Calibri"/>
                        <a:cs typeface="Times New Roman"/>
                      </a:endParaRPr>
                    </a:p>
                    <a:p>
                      <a:pPr marL="0" marR="0">
                        <a:lnSpc>
                          <a:spcPct val="115000"/>
                        </a:lnSpc>
                        <a:spcBef>
                          <a:spcPts val="0"/>
                        </a:spcBef>
                        <a:spcAft>
                          <a:spcPts val="0"/>
                        </a:spcAft>
                      </a:pPr>
                      <a:r>
                        <a:rPr lang="en-US" sz="1200" dirty="0">
                          <a:effectLst/>
                          <a:latin typeface="Arial"/>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0"/>
                        </a:spcAft>
                      </a:pPr>
                      <a:r>
                        <a:rPr lang="en-US" sz="1200" dirty="0">
                          <a:effectLst/>
                          <a:latin typeface="Arial"/>
                          <a:ea typeface="Calibri"/>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a:effectLst/>
                          <a:latin typeface="Arial"/>
                          <a:ea typeface="Calibri"/>
                          <a:cs typeface="Times New Roman"/>
                        </a:rPr>
                        <a:t>DCMWC/Black Lung</a:t>
                      </a:r>
                      <a:endParaRPr lang="en-US" sz="1100" dirty="0">
                        <a:effectLst/>
                        <a:latin typeface="Calibri"/>
                        <a:ea typeface="Calibri"/>
                        <a:cs typeface="Times New Roman"/>
                      </a:endParaRPr>
                    </a:p>
                    <a:p>
                      <a:pPr marL="0" marR="0">
                        <a:lnSpc>
                          <a:spcPct val="115000"/>
                        </a:lnSpc>
                        <a:spcBef>
                          <a:spcPts val="0"/>
                        </a:spcBef>
                        <a:spcAft>
                          <a:spcPts val="0"/>
                        </a:spcAft>
                      </a:pPr>
                      <a:r>
                        <a:rPr lang="en-US" sz="1200" dirty="0">
                          <a:effectLst/>
                          <a:latin typeface="Arial"/>
                          <a:ea typeface="Calibri"/>
                          <a:cs typeface="Times New Roman"/>
                        </a:rPr>
                        <a:t>P.O. Box 8302</a:t>
                      </a:r>
                      <a:endParaRPr lang="en-US" sz="1100" dirty="0">
                        <a:effectLst/>
                        <a:latin typeface="Calibri"/>
                        <a:ea typeface="Calibri"/>
                        <a:cs typeface="Times New Roman"/>
                      </a:endParaRPr>
                    </a:p>
                    <a:p>
                      <a:pPr marL="0" marR="0">
                        <a:lnSpc>
                          <a:spcPct val="115000"/>
                        </a:lnSpc>
                        <a:spcBef>
                          <a:spcPts val="0"/>
                        </a:spcBef>
                        <a:spcAft>
                          <a:spcPts val="0"/>
                        </a:spcAft>
                      </a:pPr>
                      <a:r>
                        <a:rPr lang="en-US" sz="1200" dirty="0">
                          <a:effectLst/>
                          <a:latin typeface="Arial"/>
                          <a:ea typeface="Calibri"/>
                          <a:cs typeface="Times New Roman"/>
                        </a:rPr>
                        <a:t>London, KY</a:t>
                      </a:r>
                      <a:endParaRPr lang="en-US" sz="1100" dirty="0">
                        <a:effectLst/>
                        <a:latin typeface="Calibri"/>
                        <a:ea typeface="Calibri"/>
                        <a:cs typeface="Times New Roman"/>
                      </a:endParaRPr>
                    </a:p>
                    <a:p>
                      <a:pPr marL="0" marR="0">
                        <a:lnSpc>
                          <a:spcPct val="115000"/>
                        </a:lnSpc>
                        <a:spcBef>
                          <a:spcPts val="0"/>
                        </a:spcBef>
                        <a:spcAft>
                          <a:spcPts val="0"/>
                        </a:spcAft>
                      </a:pPr>
                      <a:r>
                        <a:rPr lang="en-US" sz="1200" dirty="0">
                          <a:effectLst/>
                          <a:latin typeface="Arial"/>
                          <a:ea typeface="Calibri"/>
                          <a:cs typeface="Times New Roman"/>
                        </a:rPr>
                        <a:t>40742-8302</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a:effectLst/>
                          <a:latin typeface="Arial"/>
                          <a:ea typeface="Calibri"/>
                          <a:cs typeface="Times New Roman"/>
                        </a:rPr>
                        <a:t>DEEOIC</a:t>
                      </a:r>
                      <a:endParaRPr lang="en-US" sz="1100" dirty="0">
                        <a:effectLst/>
                        <a:latin typeface="Calibri"/>
                        <a:ea typeface="Calibri"/>
                        <a:cs typeface="Times New Roman"/>
                      </a:endParaRPr>
                    </a:p>
                    <a:p>
                      <a:pPr marL="0" marR="0">
                        <a:lnSpc>
                          <a:spcPct val="115000"/>
                        </a:lnSpc>
                        <a:spcBef>
                          <a:spcPts val="0"/>
                        </a:spcBef>
                        <a:spcAft>
                          <a:spcPts val="0"/>
                        </a:spcAft>
                      </a:pPr>
                      <a:r>
                        <a:rPr lang="en-US" sz="1200" dirty="0">
                          <a:effectLst/>
                          <a:latin typeface="Arial"/>
                          <a:ea typeface="Calibri"/>
                          <a:cs typeface="Times New Roman"/>
                        </a:rPr>
                        <a:t>P.O. Box 8304</a:t>
                      </a:r>
                      <a:endParaRPr lang="en-US" sz="1100" dirty="0">
                        <a:effectLst/>
                        <a:latin typeface="Calibri"/>
                        <a:ea typeface="Calibri"/>
                        <a:cs typeface="Times New Roman"/>
                      </a:endParaRPr>
                    </a:p>
                    <a:p>
                      <a:pPr marL="0" marR="0">
                        <a:lnSpc>
                          <a:spcPct val="115000"/>
                        </a:lnSpc>
                        <a:spcBef>
                          <a:spcPts val="0"/>
                        </a:spcBef>
                        <a:spcAft>
                          <a:spcPts val="0"/>
                        </a:spcAft>
                      </a:pPr>
                      <a:r>
                        <a:rPr lang="en-US" sz="1200" dirty="0">
                          <a:effectLst/>
                          <a:latin typeface="Arial"/>
                          <a:ea typeface="Calibri"/>
                          <a:cs typeface="Times New Roman"/>
                        </a:rPr>
                        <a:t>London, KY</a:t>
                      </a:r>
                      <a:endParaRPr lang="en-US" sz="1100" dirty="0">
                        <a:effectLst/>
                        <a:latin typeface="Calibri"/>
                        <a:ea typeface="Calibri"/>
                        <a:cs typeface="Times New Roman"/>
                      </a:endParaRPr>
                    </a:p>
                    <a:p>
                      <a:pPr marL="0" marR="0">
                        <a:lnSpc>
                          <a:spcPct val="115000"/>
                        </a:lnSpc>
                        <a:spcBef>
                          <a:spcPts val="0"/>
                        </a:spcBef>
                        <a:spcAft>
                          <a:spcPts val="0"/>
                        </a:spcAft>
                      </a:pPr>
                      <a:r>
                        <a:rPr lang="en-US" sz="1200" dirty="0">
                          <a:effectLst/>
                          <a:latin typeface="Arial"/>
                          <a:ea typeface="Calibri"/>
                          <a:cs typeface="Times New Roman"/>
                        </a:rPr>
                        <a:t>40742-8304</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595331">
                <a:tc>
                  <a:txBody>
                    <a:bodyPr/>
                    <a:lstStyle/>
                    <a:p>
                      <a:pPr marL="0" marR="0">
                        <a:lnSpc>
                          <a:spcPct val="115000"/>
                        </a:lnSpc>
                        <a:spcBef>
                          <a:spcPts val="0"/>
                        </a:spcBef>
                        <a:spcAft>
                          <a:spcPts val="0"/>
                        </a:spcAft>
                      </a:pPr>
                      <a:r>
                        <a:rPr lang="en-US" sz="1200" dirty="0">
                          <a:effectLst/>
                          <a:latin typeface="Arial"/>
                          <a:ea typeface="Calibri"/>
                          <a:cs typeface="Times New Roman"/>
                        </a:rPr>
                        <a:t>If you have any questions regarding the completion of the form, please call Toll Free: 1-844-493-1966</a:t>
                      </a:r>
                      <a:endParaRPr lang="en-US" sz="1100" dirty="0">
                        <a:effectLst/>
                        <a:latin typeface="Calibri"/>
                        <a:ea typeface="Calibri"/>
                        <a:cs typeface="Times New Roman"/>
                      </a:endParaRPr>
                    </a:p>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a:effectLst/>
                          <a:latin typeface="Arial"/>
                          <a:ea typeface="Calibri"/>
                          <a:cs typeface="Times New Roman"/>
                        </a:rPr>
                        <a:t>If you have any questions regarding the completion of the form, please call Toll Free: 1-800-638-7202</a:t>
                      </a:r>
                      <a:endParaRPr lang="en-US" sz="1100" dirty="0">
                        <a:effectLst/>
                        <a:latin typeface="Calibri"/>
                        <a:ea typeface="Calibri"/>
                        <a:cs typeface="Times New Roman"/>
                      </a:endParaRPr>
                    </a:p>
                    <a:p>
                      <a:pPr marL="0" marR="0">
                        <a:lnSpc>
                          <a:spcPct val="115000"/>
                        </a:lnSpc>
                        <a:spcBef>
                          <a:spcPts val="0"/>
                        </a:spcBef>
                        <a:spcAft>
                          <a:spcPts val="0"/>
                        </a:spcAft>
                      </a:pPr>
                      <a:r>
                        <a:rPr lang="en-US" sz="1200" dirty="0">
                          <a:effectLst/>
                          <a:latin typeface="Arial"/>
                          <a:ea typeface="Calibri"/>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a:effectLst/>
                          <a:latin typeface="Arial"/>
                          <a:ea typeface="Calibri"/>
                          <a:cs typeface="Times New Roman"/>
                        </a:rPr>
                        <a:t>If you have any questions regarding the completion of the form, please call Toll Free: 1-866-272-2682</a:t>
                      </a:r>
                      <a:endParaRPr lang="en-US" sz="1100" dirty="0">
                        <a:effectLst/>
                        <a:latin typeface="Calibri"/>
                        <a:ea typeface="Calibri"/>
                        <a:cs typeface="Times New Roman"/>
                      </a:endParaRPr>
                    </a:p>
                    <a:p>
                      <a:pPr marL="0" marR="0">
                        <a:lnSpc>
                          <a:spcPct val="115000"/>
                        </a:lnSpc>
                        <a:spcBef>
                          <a:spcPts val="0"/>
                        </a:spcBef>
                        <a:spcAft>
                          <a:spcPts val="0"/>
                        </a:spcAft>
                      </a:pPr>
                      <a:r>
                        <a:rPr lang="en-US" sz="1200" dirty="0">
                          <a:effectLst/>
                          <a:latin typeface="Arial"/>
                          <a:ea typeface="Calibri"/>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19" name="Rectangle 18"/>
          <p:cNvSpPr/>
          <p:nvPr/>
        </p:nvSpPr>
        <p:spPr bwMode="auto">
          <a:xfrm>
            <a:off x="1310640" y="2322040"/>
            <a:ext cx="6019800" cy="3983381"/>
          </a:xfrm>
          <a:prstGeom prst="rect">
            <a:avLst/>
          </a:prstGeom>
          <a:gradFill>
            <a:gsLst>
              <a:gs pos="100000">
                <a:schemeClr val="bg1">
                  <a:alpha val="73000"/>
                </a:schemeClr>
              </a:gs>
              <a:gs pos="100000">
                <a:schemeClr val="accent1">
                  <a:tint val="23500"/>
                  <a:satMod val="160000"/>
                </a:schemeClr>
              </a:gs>
            </a:gsLst>
            <a:lin ang="5400000" scaled="0"/>
          </a:gradFill>
          <a:ln>
            <a:noFill/>
          </a:ln>
        </p:spPr>
        <p:txBody>
          <a:bodyPr vert="horz" wrap="square" lIns="91440" tIns="45720" rIns="91440" bIns="45720" numCol="1" rtlCol="0" anchor="t" anchorCtr="0" compatLnSpc="1">
            <a:prstTxWarp prst="textNoShape">
              <a:avLst/>
            </a:prstTxWarp>
          </a:bodyPr>
          <a:lstStyle/>
          <a:p>
            <a:pPr algn="ctr"/>
            <a:endParaRPr lang="en-US"/>
          </a:p>
        </p:txBody>
      </p:sp>
      <p:pic>
        <p:nvPicPr>
          <p:cNvPr id="2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6040" y="2395408"/>
            <a:ext cx="3171825"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media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81000" y="6280978"/>
            <a:ext cx="320040" cy="320040"/>
          </a:xfrm>
          <a:prstGeom prst="rect">
            <a:avLst/>
          </a:prstGeom>
        </p:spPr>
      </p:pic>
    </p:spTree>
    <p:extLst>
      <p:ext uri="{BB962C8B-B14F-4D97-AF65-F5344CB8AC3E}">
        <p14:creationId xmlns:p14="http://schemas.microsoft.com/office/powerpoint/2010/main" val="3765804381"/>
      </p:ext>
    </p:extLst>
  </p:cSld>
  <p:clrMapOvr>
    <a:masterClrMapping/>
  </p:clrMapOvr>
  <mc:AlternateContent xmlns:mc="http://schemas.openxmlformats.org/markup-compatibility/2006" xmlns:p14="http://schemas.microsoft.com/office/powerpoint/2010/main">
    <mc:Choice Requires="p14">
      <p:transition spd="slow" p14:dur="1400" advTm="31000">
        <p14:ripple/>
      </p:transition>
    </mc:Choice>
    <mc:Fallback xmlns="">
      <p:transition spd="slow" advTm="3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744" fill="hold"/>
                                        <p:tgtEl>
                                          <p:spTgt spid="6"/>
                                        </p:tgtEl>
                                      </p:cBhvr>
                                    </p:cmd>
                                  </p:childTnLst>
                                </p:cTn>
                              </p:par>
                              <p:par>
                                <p:cTn id="7" presetID="42" presetClass="entr" presetSubtype="0" fill="hold" nodeType="withEffect">
                                  <p:stCondLst>
                                    <p:cond delay="260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1000"/>
                                        <p:tgtEl>
                                          <p:spTgt spid="17"/>
                                        </p:tgtEl>
                                      </p:cBhvr>
                                    </p:animEffect>
                                    <p:anim calcmode="lin" valueType="num">
                                      <p:cBhvr>
                                        <p:cTn id="10" dur="1000" fill="hold"/>
                                        <p:tgtEl>
                                          <p:spTgt spid="17"/>
                                        </p:tgtEl>
                                        <p:attrNameLst>
                                          <p:attrName>ppt_x</p:attrName>
                                        </p:attrNameLst>
                                      </p:cBhvr>
                                      <p:tavLst>
                                        <p:tav tm="0">
                                          <p:val>
                                            <p:strVal val="#ppt_x"/>
                                          </p:val>
                                        </p:tav>
                                        <p:tav tm="100000">
                                          <p:val>
                                            <p:strVal val="#ppt_x"/>
                                          </p:val>
                                        </p:tav>
                                      </p:tavLst>
                                    </p:anim>
                                    <p:anim calcmode="lin" valueType="num">
                                      <p:cBhvr>
                                        <p:cTn id="11" dur="1000" fill="hold"/>
                                        <p:tgtEl>
                                          <p:spTgt spid="17"/>
                                        </p:tgtEl>
                                        <p:attrNameLst>
                                          <p:attrName>ppt_y</p:attrName>
                                        </p:attrNameLst>
                                      </p:cBhvr>
                                      <p:tavLst>
                                        <p:tav tm="0">
                                          <p:val>
                                            <p:strVal val="#ppt_y+.1"/>
                                          </p:val>
                                        </p:tav>
                                        <p:tav tm="100000">
                                          <p:val>
                                            <p:strVal val="#ppt_y"/>
                                          </p:val>
                                        </p:tav>
                                      </p:tavLst>
                                    </p:anim>
                                  </p:childTnLst>
                                </p:cTn>
                              </p:par>
                              <p:par>
                                <p:cTn id="12" presetID="16" presetClass="entr" presetSubtype="21" fill="hold" grpId="0" nodeType="withEffect">
                                  <p:stCondLst>
                                    <p:cond delay="5700"/>
                                  </p:stCondLst>
                                  <p:childTnLst>
                                    <p:set>
                                      <p:cBhvr>
                                        <p:cTn id="13" dur="1" fill="hold">
                                          <p:stCondLst>
                                            <p:cond delay="0"/>
                                          </p:stCondLst>
                                        </p:cTn>
                                        <p:tgtEl>
                                          <p:spTgt spid="19"/>
                                        </p:tgtEl>
                                        <p:attrNameLst>
                                          <p:attrName>style.visibility</p:attrName>
                                        </p:attrNameLst>
                                      </p:cBhvr>
                                      <p:to>
                                        <p:strVal val="visible"/>
                                      </p:to>
                                    </p:set>
                                    <p:animEffect transition="in" filter="barn(inVertical)">
                                      <p:cBhvr>
                                        <p:cTn id="14" dur="500"/>
                                        <p:tgtEl>
                                          <p:spTgt spid="19"/>
                                        </p:tgtEl>
                                      </p:cBhvr>
                                    </p:animEffect>
                                  </p:childTnLst>
                                </p:cTn>
                              </p:par>
                              <p:par>
                                <p:cTn id="15" presetID="26" presetClass="entr" presetSubtype="0" fill="hold" nodeType="withEffect">
                                  <p:stCondLst>
                                    <p:cond delay="620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80">
                                          <p:stCondLst>
                                            <p:cond delay="0"/>
                                          </p:stCondLst>
                                        </p:cTn>
                                        <p:tgtEl>
                                          <p:spTgt spid="20"/>
                                        </p:tgtEl>
                                      </p:cBhvr>
                                    </p:animEffect>
                                    <p:anim calcmode="lin" valueType="num">
                                      <p:cBhvr>
                                        <p:cTn id="1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3" dur="26">
                                          <p:stCondLst>
                                            <p:cond delay="650"/>
                                          </p:stCondLst>
                                        </p:cTn>
                                        <p:tgtEl>
                                          <p:spTgt spid="20"/>
                                        </p:tgtEl>
                                      </p:cBhvr>
                                      <p:to x="100000" y="60000"/>
                                    </p:animScale>
                                    <p:animScale>
                                      <p:cBhvr>
                                        <p:cTn id="24" dur="166" decel="50000">
                                          <p:stCondLst>
                                            <p:cond delay="676"/>
                                          </p:stCondLst>
                                        </p:cTn>
                                        <p:tgtEl>
                                          <p:spTgt spid="20"/>
                                        </p:tgtEl>
                                      </p:cBhvr>
                                      <p:to x="100000" y="100000"/>
                                    </p:animScale>
                                    <p:animScale>
                                      <p:cBhvr>
                                        <p:cTn id="25" dur="26">
                                          <p:stCondLst>
                                            <p:cond delay="1312"/>
                                          </p:stCondLst>
                                        </p:cTn>
                                        <p:tgtEl>
                                          <p:spTgt spid="20"/>
                                        </p:tgtEl>
                                      </p:cBhvr>
                                      <p:to x="100000" y="80000"/>
                                    </p:animScale>
                                    <p:animScale>
                                      <p:cBhvr>
                                        <p:cTn id="26" dur="166" decel="50000">
                                          <p:stCondLst>
                                            <p:cond delay="1338"/>
                                          </p:stCondLst>
                                        </p:cTn>
                                        <p:tgtEl>
                                          <p:spTgt spid="20"/>
                                        </p:tgtEl>
                                      </p:cBhvr>
                                      <p:to x="100000" y="100000"/>
                                    </p:animScale>
                                    <p:animScale>
                                      <p:cBhvr>
                                        <p:cTn id="27" dur="26">
                                          <p:stCondLst>
                                            <p:cond delay="1642"/>
                                          </p:stCondLst>
                                        </p:cTn>
                                        <p:tgtEl>
                                          <p:spTgt spid="20"/>
                                        </p:tgtEl>
                                      </p:cBhvr>
                                      <p:to x="100000" y="90000"/>
                                    </p:animScale>
                                    <p:animScale>
                                      <p:cBhvr>
                                        <p:cTn id="28" dur="166" decel="50000">
                                          <p:stCondLst>
                                            <p:cond delay="1668"/>
                                          </p:stCondLst>
                                        </p:cTn>
                                        <p:tgtEl>
                                          <p:spTgt spid="20"/>
                                        </p:tgtEl>
                                      </p:cBhvr>
                                      <p:to x="100000" y="100000"/>
                                    </p:animScale>
                                    <p:animScale>
                                      <p:cBhvr>
                                        <p:cTn id="29" dur="26">
                                          <p:stCondLst>
                                            <p:cond delay="1808"/>
                                          </p:stCondLst>
                                        </p:cTn>
                                        <p:tgtEl>
                                          <p:spTgt spid="20"/>
                                        </p:tgtEl>
                                      </p:cBhvr>
                                      <p:to x="100000" y="95000"/>
                                    </p:animScale>
                                    <p:animScale>
                                      <p:cBhvr>
                                        <p:cTn id="30" dur="166" decel="50000">
                                          <p:stCondLst>
                                            <p:cond delay="1834"/>
                                          </p:stCondLst>
                                        </p:cTn>
                                        <p:tgtEl>
                                          <p:spTgt spid="20"/>
                                        </p:tgtEl>
                                      </p:cBhvr>
                                      <p:to x="100000" y="100000"/>
                                    </p:animScale>
                                  </p:childTnLst>
                                </p:cTn>
                              </p:par>
                              <p:par>
                                <p:cTn id="31" presetID="31" presetClass="exit" presetSubtype="0" fill="hold" nodeType="withEffect">
                                  <p:stCondLst>
                                    <p:cond delay="8600"/>
                                  </p:stCondLst>
                                  <p:childTnLst>
                                    <p:anim calcmode="lin" valueType="num">
                                      <p:cBhvr>
                                        <p:cTn id="32" dur="1000"/>
                                        <p:tgtEl>
                                          <p:spTgt spid="20"/>
                                        </p:tgtEl>
                                        <p:attrNameLst>
                                          <p:attrName>ppt_w</p:attrName>
                                        </p:attrNameLst>
                                      </p:cBhvr>
                                      <p:tavLst>
                                        <p:tav tm="0">
                                          <p:val>
                                            <p:strVal val="ppt_w"/>
                                          </p:val>
                                        </p:tav>
                                        <p:tav tm="100000">
                                          <p:val>
                                            <p:fltVal val="0"/>
                                          </p:val>
                                        </p:tav>
                                      </p:tavLst>
                                    </p:anim>
                                    <p:anim calcmode="lin" valueType="num">
                                      <p:cBhvr>
                                        <p:cTn id="33" dur="1000"/>
                                        <p:tgtEl>
                                          <p:spTgt spid="20"/>
                                        </p:tgtEl>
                                        <p:attrNameLst>
                                          <p:attrName>ppt_h</p:attrName>
                                        </p:attrNameLst>
                                      </p:cBhvr>
                                      <p:tavLst>
                                        <p:tav tm="0">
                                          <p:val>
                                            <p:strVal val="ppt_h"/>
                                          </p:val>
                                        </p:tav>
                                        <p:tav tm="100000">
                                          <p:val>
                                            <p:fltVal val="0"/>
                                          </p:val>
                                        </p:tav>
                                      </p:tavLst>
                                    </p:anim>
                                    <p:anim calcmode="lin" valueType="num">
                                      <p:cBhvr>
                                        <p:cTn id="34" dur="1000"/>
                                        <p:tgtEl>
                                          <p:spTgt spid="20"/>
                                        </p:tgtEl>
                                        <p:attrNameLst>
                                          <p:attrName>style.rotation</p:attrName>
                                        </p:attrNameLst>
                                      </p:cBhvr>
                                      <p:tavLst>
                                        <p:tav tm="0">
                                          <p:val>
                                            <p:fltVal val="0"/>
                                          </p:val>
                                        </p:tav>
                                        <p:tav tm="100000">
                                          <p:val>
                                            <p:fltVal val="90"/>
                                          </p:val>
                                        </p:tav>
                                      </p:tavLst>
                                    </p:anim>
                                    <p:animEffect transition="out" filter="fade">
                                      <p:cBhvr>
                                        <p:cTn id="35" dur="1000"/>
                                        <p:tgtEl>
                                          <p:spTgt spid="20"/>
                                        </p:tgtEl>
                                      </p:cBhvr>
                                    </p:animEffect>
                                    <p:set>
                                      <p:cBhvr>
                                        <p:cTn id="36" dur="1" fill="hold">
                                          <p:stCondLst>
                                            <p:cond delay="999"/>
                                          </p:stCondLst>
                                        </p:cTn>
                                        <p:tgtEl>
                                          <p:spTgt spid="20"/>
                                        </p:tgtEl>
                                        <p:attrNameLst>
                                          <p:attrName>style.visibility</p:attrName>
                                        </p:attrNameLst>
                                      </p:cBhvr>
                                      <p:to>
                                        <p:strVal val="hidden"/>
                                      </p:to>
                                    </p:set>
                                  </p:childTnLst>
                                </p:cTn>
                              </p:par>
                              <p:par>
                                <p:cTn id="37" presetID="10" presetClass="exit" presetSubtype="0" fill="hold" grpId="1" nodeType="withEffect">
                                  <p:stCondLst>
                                    <p:cond delay="9800"/>
                                  </p:stCondLst>
                                  <p:childTnLst>
                                    <p:animEffect transition="out" filter="fade">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0" fill="hold" display="0">
                  <p:stCondLst>
                    <p:cond delay="indefinite"/>
                  </p:stCondLst>
                  <p:endCondLst>
                    <p:cond evt="onStopAudio" delay="0">
                      <p:tgtEl>
                        <p:sldTgt/>
                      </p:tgtEl>
                    </p:cond>
                  </p:endCondLst>
                </p:cTn>
                <p:tgtEl>
                  <p:spTgt spid="6"/>
                </p:tgtEl>
              </p:cMediaNode>
            </p:audio>
          </p:childTnLst>
        </p:cTn>
      </p:par>
    </p:tnLst>
    <p:bldLst>
      <p:bldP spid="19" grpId="0" animBg="1"/>
      <p:bldP spid="1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32000"/>
                    </a14:imgEffect>
                  </a14:imgLayer>
                </a14:imgProps>
              </a:ext>
              <a:ext uri="{28A0092B-C50C-407E-A947-70E740481C1C}">
                <a14:useLocalDpi xmlns:a14="http://schemas.microsoft.com/office/drawing/2010/main" val="0"/>
              </a:ext>
            </a:extLst>
          </a:blip>
          <a:srcRect b="20089"/>
          <a:stretch/>
        </p:blipFill>
        <p:spPr bwMode="auto">
          <a:xfrm>
            <a:off x="2400838" y="1143000"/>
            <a:ext cx="4111949" cy="2227713"/>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333150" y="4038600"/>
            <a:ext cx="5134450" cy="646331"/>
          </a:xfrm>
          <a:prstGeom prst="rect">
            <a:avLst/>
          </a:prstGeom>
        </p:spPr>
        <p:txBody>
          <a:bodyPr wrap="square">
            <a:spAutoFit/>
          </a:bodyPr>
          <a:lstStyle/>
          <a:p>
            <a:r>
              <a:rPr lang="en-US" b="1" dirty="0">
                <a:solidFill>
                  <a:srgbClr val="0593EB"/>
                </a:solidFill>
                <a:effectLst>
                  <a:outerShdw blurRad="38100" dist="38100" dir="2700000" algn="tl">
                    <a:srgbClr val="000000">
                      <a:alpha val="43137"/>
                    </a:srgbClr>
                  </a:outerShdw>
                </a:effectLst>
              </a:rPr>
              <a:t>How to Complete a </a:t>
            </a:r>
            <a:r>
              <a:rPr lang="en-US" b="1" dirty="0" smtClean="0">
                <a:solidFill>
                  <a:srgbClr val="0593EB"/>
                </a:solidFill>
                <a:effectLst>
                  <a:outerShdw blurRad="38100" dist="38100" dir="2700000" algn="tl">
                    <a:srgbClr val="000000">
                      <a:alpha val="43137"/>
                    </a:srgbClr>
                  </a:outerShdw>
                </a:effectLst>
              </a:rPr>
              <a:t>Group Provider </a:t>
            </a:r>
            <a:r>
              <a:rPr lang="en-US" b="1" dirty="0">
                <a:solidFill>
                  <a:srgbClr val="0593EB"/>
                </a:solidFill>
                <a:effectLst>
                  <a:outerShdw blurRad="38100" dist="38100" dir="2700000" algn="tl">
                    <a:srgbClr val="000000">
                      <a:alpha val="43137"/>
                    </a:srgbClr>
                  </a:outerShdw>
                </a:effectLst>
              </a:rPr>
              <a:t>Enrollment Application</a:t>
            </a:r>
            <a:r>
              <a:rPr lang="en-US" b="1" dirty="0" smtClean="0">
                <a:solidFill>
                  <a:srgbClr val="0593EB"/>
                </a:solidFill>
                <a:effectLst>
                  <a:outerShdw blurRad="38100" dist="38100" dir="2700000" algn="tl">
                    <a:srgbClr val="000000">
                      <a:alpha val="43137"/>
                    </a:srgbClr>
                  </a:outerShdw>
                </a:effectLst>
              </a:rPr>
              <a:t> _Training Complete</a:t>
            </a:r>
            <a:endParaRPr lang="en-US" b="1" dirty="0">
              <a:solidFill>
                <a:srgbClr val="0593EB"/>
              </a:solidFill>
              <a:effectLst>
                <a:outerShdw blurRad="38100" dist="38100" dir="2700000" algn="tl">
                  <a:srgbClr val="000000">
                    <a:alpha val="43137"/>
                  </a:srgbClr>
                </a:outerShdw>
              </a:effectLst>
            </a:endParaRPr>
          </a:p>
        </p:txBody>
      </p:sp>
      <p:sp>
        <p:nvSpPr>
          <p:cNvPr id="6" name="Rectangle 5"/>
          <p:cNvSpPr/>
          <p:nvPr/>
        </p:nvSpPr>
        <p:spPr bwMode="auto">
          <a:xfrm>
            <a:off x="1678058" y="4032366"/>
            <a:ext cx="479947" cy="369332"/>
          </a:xfrm>
          <a:prstGeom prst="rect">
            <a:avLst/>
          </a:prstGeom>
          <a:solidFill>
            <a:schemeClr val="bg1">
              <a:lumMod val="85000"/>
            </a:schemeClr>
          </a:solidFill>
          <a:ln>
            <a:noFill/>
          </a:ln>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bodyPr>
          <a:lstStyle/>
          <a:p>
            <a:pPr algn="ctr"/>
            <a:endParaRPr lang="en-US"/>
          </a:p>
        </p:txBody>
      </p:sp>
      <p:pic>
        <p:nvPicPr>
          <p:cNvPr id="2054" name="Picture 6" descr="https://upload.wikimedia.org/wikipedia/commons/thumb/9/90/Check_mark_23x20_02.svg/1081px-Check_mark_23x20_02.svg.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15555" y="3776662"/>
            <a:ext cx="553294" cy="52387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a:hlinkClick r:id="" action="ppaction://hlinkshowjump?jump=endshow"/>
          </p:cNvPr>
          <p:cNvSpPr/>
          <p:nvPr/>
        </p:nvSpPr>
        <p:spPr bwMode="auto">
          <a:xfrm>
            <a:off x="4094618" y="6279104"/>
            <a:ext cx="724388" cy="381003"/>
          </a:xfrm>
          <a:prstGeom prst="roundRect">
            <a:avLst/>
          </a:prstGeom>
          <a:solidFill>
            <a:srgbClr val="CC0000"/>
          </a:solidFill>
          <a:ln>
            <a:noFill/>
          </a:ln>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ctr"/>
            <a:r>
              <a:rPr lang="en-US" dirty="0" smtClean="0">
                <a:solidFill>
                  <a:schemeClr val="bg1"/>
                </a:solidFill>
                <a:effectLst>
                  <a:outerShdw blurRad="38100" dist="38100" dir="2700000" algn="tl">
                    <a:srgbClr val="000000">
                      <a:alpha val="43137"/>
                    </a:srgbClr>
                  </a:outerShdw>
                </a:effectLst>
                <a:latin typeface="+mj-lt"/>
              </a:rPr>
              <a:t>Exit</a:t>
            </a:r>
            <a:endParaRPr lang="en-US" dirty="0">
              <a:solidFill>
                <a:schemeClr val="bg1"/>
              </a:solidFill>
              <a:effectLst>
                <a:outerShdw blurRad="38100" dist="38100" dir="2700000" algn="tl">
                  <a:srgbClr val="000000">
                    <a:alpha val="43137"/>
                  </a:srgbClr>
                </a:outerShdw>
              </a:effectLst>
              <a:latin typeface="+mj-lt"/>
            </a:endParaRPr>
          </a:p>
        </p:txBody>
      </p:sp>
      <p:pic>
        <p:nvPicPr>
          <p:cNvPr id="4" name="media91-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304800" y="6355307"/>
            <a:ext cx="304800" cy="304800"/>
          </a:xfrm>
          <a:prstGeom prst="rect">
            <a:avLst/>
          </a:prstGeom>
        </p:spPr>
      </p:pic>
    </p:spTree>
    <p:extLst>
      <p:ext uri="{BB962C8B-B14F-4D97-AF65-F5344CB8AC3E}">
        <p14:creationId xmlns:p14="http://schemas.microsoft.com/office/powerpoint/2010/main" val="425161476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208" fill="hold"/>
                                        <p:tgtEl>
                                          <p:spTgt spid="4"/>
                                        </p:tgtEl>
                                      </p:cBhvr>
                                    </p:cmd>
                                  </p:childTnLst>
                                </p:cTn>
                              </p:par>
                              <p:par>
                                <p:cTn id="7" presetID="10" presetClass="entr" presetSubtype="0" fill="hold" grpId="1" nodeType="withEffect">
                                  <p:stCondLst>
                                    <p:cond delay="1000"/>
                                  </p:stCondLst>
                                  <p:iterate type="lt">
                                    <p:tmPct val="0"/>
                                  </p:iterate>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par>
                                <p:cTn id="10" presetID="10" presetClass="entr" presetSubtype="0" fill="hold" grpId="0" nodeType="withEffect">
                                  <p:stCondLst>
                                    <p:cond delay="13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1500"/>
                                  </p:stCondLst>
                                  <p:childTnLst>
                                    <p:set>
                                      <p:cBhvr>
                                        <p:cTn id="14" dur="1" fill="hold">
                                          <p:stCondLst>
                                            <p:cond delay="0"/>
                                          </p:stCondLst>
                                        </p:cTn>
                                        <p:tgtEl>
                                          <p:spTgt spid="2054"/>
                                        </p:tgtEl>
                                        <p:attrNameLst>
                                          <p:attrName>style.visibility</p:attrName>
                                        </p:attrNameLst>
                                      </p:cBhvr>
                                      <p:to>
                                        <p:strVal val="visible"/>
                                      </p:to>
                                    </p:set>
                                    <p:animEffect transition="in" filter="fade">
                                      <p:cBhvr>
                                        <p:cTn id="15" dur="500"/>
                                        <p:tgtEl>
                                          <p:spTgt spid="2054"/>
                                        </p:tgtEl>
                                      </p:cBhvr>
                                    </p:animEffect>
                                  </p:childTnLst>
                                </p:cTn>
                              </p:par>
                              <p:par>
                                <p:cTn id="16" presetID="16" presetClass="emph" presetSubtype="0" fill="hold" grpId="0" nodeType="withEffect">
                                  <p:stCondLst>
                                    <p:cond delay="1600"/>
                                  </p:stCondLst>
                                  <p:iterate type="lt">
                                    <p:tmPct val="7879"/>
                                  </p:iterate>
                                  <p:childTnLst>
                                    <p:set>
                                      <p:cBhvr override="childStyle">
                                        <p:cTn id="17" dur="600" fill="hold"/>
                                        <p:tgtEl>
                                          <p:spTgt spid="5"/>
                                        </p:tgtEl>
                                        <p:attrNameLst>
                                          <p:attrName>style.color</p:attrName>
                                        </p:attrNameLst>
                                      </p:cBhvr>
                                      <p:to>
                                        <p:clrVal>
                                          <a:srgbClr val="000000"/>
                                        </p:clrVal>
                                      </p:to>
                                    </p:set>
                                    <p:set>
                                      <p:cBhvr>
                                        <p:cTn id="18" dur="600" fill="hold"/>
                                        <p:tgtEl>
                                          <p:spTgt spid="5"/>
                                        </p:tgtEl>
                                        <p:attrNameLst>
                                          <p:attrName>fillcolor</p:attrName>
                                        </p:attrNameLst>
                                      </p:cBhvr>
                                      <p:to>
                                        <p:clrVal>
                                          <a:srgbClr val="000000"/>
                                        </p:clrVal>
                                      </p:to>
                                    </p:set>
                                    <p:set>
                                      <p:cBhvr>
                                        <p:cTn id="19" dur="600" fill="hold"/>
                                        <p:tgtEl>
                                          <p:spTgt spid="5"/>
                                        </p:tgtEl>
                                        <p:attrNameLst>
                                          <p:attrName>fill.type</p:attrName>
                                        </p:attrNameLst>
                                      </p:cBhvr>
                                      <p:to>
                                        <p:strVal val="solid"/>
                                      </p:to>
                                    </p:set>
                                  </p:childTnLst>
                                </p:cTn>
                              </p:par>
                              <p:par>
                                <p:cTn id="20" presetID="10" presetClass="entr" presetSubtype="0" fill="hold" grpId="0" nodeType="withEffect">
                                  <p:stCondLst>
                                    <p:cond delay="150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8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4"/>
                </p:tgtEl>
              </p:cMediaNode>
            </p:audio>
          </p:childTnLst>
        </p:cTn>
      </p:par>
    </p:tnLst>
    <p:bldLst>
      <p:bldP spid="5" grpId="0"/>
      <p:bldP spid="5" grpId="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0683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w.summonsresponse.com/blog/wp-content/uploads/2012/01/Paperwork.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7009" y="1796555"/>
            <a:ext cx="2819401" cy="187075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0" y="3733800"/>
            <a:ext cx="9144000" cy="258532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effectLst>
            <a:softEdge rad="127000"/>
          </a:effectLst>
        </p:spPr>
        <p:txBody>
          <a:bodyPr wrap="square" lIns="365760">
            <a:spAutoFit/>
          </a:bodyPr>
          <a:lstStyle/>
          <a:p>
            <a:pPr marL="342900" indent="-342900">
              <a:lnSpc>
                <a:spcPct val="150000"/>
              </a:lnSpc>
              <a:buFont typeface="Arial" panose="020B0604020202020204" pitchFamily="34" charset="0"/>
              <a:buChar char="•"/>
            </a:pPr>
            <a:r>
              <a:rPr lang="en-US" sz="2500" dirty="0" smtClean="0"/>
              <a:t>The Purpose </a:t>
            </a:r>
            <a:r>
              <a:rPr lang="en-US" sz="2500" dirty="0"/>
              <a:t>of the Enrollment </a:t>
            </a:r>
            <a:r>
              <a:rPr lang="en-US" sz="2500" dirty="0" smtClean="0"/>
              <a:t>Application</a:t>
            </a:r>
          </a:p>
          <a:p>
            <a:pPr marL="342900" indent="-342900">
              <a:lnSpc>
                <a:spcPct val="150000"/>
              </a:lnSpc>
              <a:buFont typeface="Arial" panose="020B0604020202020204" pitchFamily="34" charset="0"/>
              <a:buChar char="•"/>
            </a:pPr>
            <a:r>
              <a:rPr lang="en-US" sz="2500" dirty="0" smtClean="0"/>
              <a:t>How </a:t>
            </a:r>
            <a:r>
              <a:rPr lang="en-US" sz="2500" dirty="0"/>
              <a:t>to Complete an Application for </a:t>
            </a:r>
            <a:r>
              <a:rPr lang="en-US" sz="2500" dirty="0" smtClean="0"/>
              <a:t>a Group</a:t>
            </a:r>
          </a:p>
          <a:p>
            <a:pPr marL="342900" indent="-342900">
              <a:lnSpc>
                <a:spcPct val="150000"/>
              </a:lnSpc>
              <a:buFont typeface="Arial" panose="020B0604020202020204" pitchFamily="34" charset="0"/>
              <a:buChar char="•"/>
            </a:pPr>
            <a:r>
              <a:rPr lang="en-US" sz="2500" dirty="0" smtClean="0"/>
              <a:t>What </a:t>
            </a:r>
            <a:r>
              <a:rPr lang="en-US" sz="2500" dirty="0"/>
              <a:t>Types of Credentials are </a:t>
            </a:r>
            <a:r>
              <a:rPr lang="en-US" sz="2500" dirty="0" smtClean="0"/>
              <a:t>Required</a:t>
            </a:r>
          </a:p>
          <a:p>
            <a:pPr marL="342900" indent="-342900">
              <a:lnSpc>
                <a:spcPct val="150000"/>
              </a:lnSpc>
              <a:buFont typeface="Arial" panose="020B0604020202020204" pitchFamily="34" charset="0"/>
              <a:buChar char="•"/>
            </a:pPr>
            <a:r>
              <a:rPr lang="en-US" sz="2500" dirty="0" smtClean="0"/>
              <a:t>How </a:t>
            </a:r>
            <a:r>
              <a:rPr lang="en-US" sz="2500" dirty="0"/>
              <a:t>to submit your </a:t>
            </a:r>
            <a:r>
              <a:rPr lang="en-US" sz="2500" dirty="0" smtClean="0"/>
              <a:t>Provider Enrollment Application</a:t>
            </a:r>
          </a:p>
          <a:p>
            <a:pPr marL="342900" indent="-342900">
              <a:lnSpc>
                <a:spcPct val="150000"/>
              </a:lnSpc>
              <a:buFont typeface="Arial" panose="020B0604020202020204" pitchFamily="34" charset="0"/>
              <a:buChar char="•"/>
            </a:pPr>
            <a:endParaRPr lang="en-US" sz="800" dirty="0" smtClean="0"/>
          </a:p>
        </p:txBody>
      </p:sp>
      <p:sp>
        <p:nvSpPr>
          <p:cNvPr id="9" name="Title 1"/>
          <p:cNvSpPr>
            <a:spLocks noGrp="1"/>
          </p:cNvSpPr>
          <p:nvPr>
            <p:ph type="title"/>
          </p:nvPr>
        </p:nvSpPr>
        <p:spPr>
          <a:xfrm>
            <a:off x="457200" y="533400"/>
            <a:ext cx="7564834" cy="1143000"/>
          </a:xfrm>
        </p:spPr>
        <p:txBody>
          <a:bodyPr>
            <a:normAutofit/>
          </a:bodyPr>
          <a:lstStyle/>
          <a:p>
            <a:r>
              <a:rPr lang="en-US" dirty="0" smtClean="0"/>
              <a:t>How to Complete a Provider Enrollment Application</a:t>
            </a:r>
            <a:endParaRPr lang="en-US" dirty="0"/>
          </a:p>
        </p:txBody>
      </p:sp>
      <p:pic>
        <p:nvPicPr>
          <p:cNvPr id="3" name="media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52400" y="6400800"/>
            <a:ext cx="304800" cy="304800"/>
          </a:xfrm>
          <a:prstGeom prst="rect">
            <a:avLst/>
          </a:prstGeom>
        </p:spPr>
      </p:pic>
    </p:spTree>
    <p:extLst>
      <p:ext uri="{BB962C8B-B14F-4D97-AF65-F5344CB8AC3E}">
        <p14:creationId xmlns:p14="http://schemas.microsoft.com/office/powerpoint/2010/main" val="1774236046"/>
      </p:ext>
    </p:extLst>
  </p:cSld>
  <p:clrMapOvr>
    <a:masterClrMapping/>
  </p:clrMapOvr>
  <mc:AlternateContent xmlns:mc="http://schemas.openxmlformats.org/markup-compatibility/2006" xmlns:p14="http://schemas.microsoft.com/office/powerpoint/2010/main">
    <mc:Choice Requires="p14">
      <p:transition spd="slow" p14:dur="1250" advTm="22000">
        <p:circle/>
      </p:transition>
    </mc:Choice>
    <mc:Fallback xmlns="">
      <p:transition spd="slow" advTm="2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9413" fill="hold"/>
                                        <p:tgtEl>
                                          <p:spTgt spid="3"/>
                                        </p:tgtEl>
                                      </p:cBhvr>
                                    </p:cmd>
                                  </p:childTnLst>
                                </p:cTn>
                              </p:par>
                              <p:par>
                                <p:cTn id="7" presetID="53" presetClass="entr" presetSubtype="16" fill="hold" nodeType="withEffect">
                                  <p:stCondLst>
                                    <p:cond delay="200"/>
                                  </p:stCondLst>
                                  <p:childTnLst>
                                    <p:set>
                                      <p:cBhvr>
                                        <p:cTn id="8" dur="1" fill="hold">
                                          <p:stCondLst>
                                            <p:cond delay="0"/>
                                          </p:stCondLst>
                                        </p:cTn>
                                        <p:tgtEl>
                                          <p:spTgt spid="4100"/>
                                        </p:tgtEl>
                                        <p:attrNameLst>
                                          <p:attrName>style.visibility</p:attrName>
                                        </p:attrNameLst>
                                      </p:cBhvr>
                                      <p:to>
                                        <p:strVal val="visible"/>
                                      </p:to>
                                    </p:set>
                                    <p:anim calcmode="lin" valueType="num">
                                      <p:cBhvr>
                                        <p:cTn id="9" dur="3700" fill="hold"/>
                                        <p:tgtEl>
                                          <p:spTgt spid="4100"/>
                                        </p:tgtEl>
                                        <p:attrNameLst>
                                          <p:attrName>ppt_w</p:attrName>
                                        </p:attrNameLst>
                                      </p:cBhvr>
                                      <p:tavLst>
                                        <p:tav tm="0">
                                          <p:val>
                                            <p:fltVal val="0"/>
                                          </p:val>
                                        </p:tav>
                                        <p:tav tm="100000">
                                          <p:val>
                                            <p:strVal val="#ppt_w"/>
                                          </p:val>
                                        </p:tav>
                                      </p:tavLst>
                                    </p:anim>
                                    <p:anim calcmode="lin" valueType="num">
                                      <p:cBhvr>
                                        <p:cTn id="10" dur="3700" fill="hold"/>
                                        <p:tgtEl>
                                          <p:spTgt spid="4100"/>
                                        </p:tgtEl>
                                        <p:attrNameLst>
                                          <p:attrName>ppt_h</p:attrName>
                                        </p:attrNameLst>
                                      </p:cBhvr>
                                      <p:tavLst>
                                        <p:tav tm="0">
                                          <p:val>
                                            <p:fltVal val="0"/>
                                          </p:val>
                                        </p:tav>
                                        <p:tav tm="100000">
                                          <p:val>
                                            <p:strVal val="#ppt_h"/>
                                          </p:val>
                                        </p:tav>
                                      </p:tavLst>
                                    </p:anim>
                                    <p:animEffect transition="in" filter="fade">
                                      <p:cBhvr>
                                        <p:cTn id="11" dur="3700"/>
                                        <p:tgtEl>
                                          <p:spTgt spid="4100"/>
                                        </p:tgtEl>
                                      </p:cBhvr>
                                    </p:animEffect>
                                  </p:childTnLst>
                                </p:cTn>
                              </p:par>
                              <p:par>
                                <p:cTn id="12" presetID="42" presetClass="entr" presetSubtype="0" fill="hold" grpId="0" nodeType="withEffect">
                                  <p:stCondLst>
                                    <p:cond delay="3600"/>
                                  </p:stCondLst>
                                  <p:childTnLst>
                                    <p:set>
                                      <p:cBhvr>
                                        <p:cTn id="13" dur="1" fill="hold">
                                          <p:stCondLst>
                                            <p:cond delay="0"/>
                                          </p:stCondLst>
                                        </p:cTn>
                                        <p:tgtEl>
                                          <p:spTgt spid="5">
                                            <p:bg/>
                                          </p:spTgt>
                                        </p:tgtEl>
                                        <p:attrNameLst>
                                          <p:attrName>style.visibility</p:attrName>
                                        </p:attrNameLst>
                                      </p:cBhvr>
                                      <p:to>
                                        <p:strVal val="visible"/>
                                      </p:to>
                                    </p:set>
                                    <p:animEffect transition="in" filter="fade">
                                      <p:cBhvr>
                                        <p:cTn id="14" dur="1000"/>
                                        <p:tgtEl>
                                          <p:spTgt spid="5">
                                            <p:bg/>
                                          </p:spTgt>
                                        </p:tgtEl>
                                      </p:cBhvr>
                                    </p:animEffect>
                                    <p:anim calcmode="lin" valueType="num">
                                      <p:cBhvr>
                                        <p:cTn id="15" dur="1000" fill="hold"/>
                                        <p:tgtEl>
                                          <p:spTgt spid="5">
                                            <p:bg/>
                                          </p:spTgt>
                                        </p:tgtEl>
                                        <p:attrNameLst>
                                          <p:attrName>ppt_x</p:attrName>
                                        </p:attrNameLst>
                                      </p:cBhvr>
                                      <p:tavLst>
                                        <p:tav tm="0">
                                          <p:val>
                                            <p:strVal val="#ppt_x"/>
                                          </p:val>
                                        </p:tav>
                                        <p:tav tm="100000">
                                          <p:val>
                                            <p:strVal val="#ppt_x"/>
                                          </p:val>
                                        </p:tav>
                                      </p:tavLst>
                                    </p:anim>
                                    <p:anim calcmode="lin" valueType="num">
                                      <p:cBhvr>
                                        <p:cTn id="16" dur="1000" fill="hold"/>
                                        <p:tgtEl>
                                          <p:spTgt spid="5">
                                            <p:bg/>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490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770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1000"/>
                                        <p:tgtEl>
                                          <p:spTgt spid="5">
                                            <p:txEl>
                                              <p:pRg st="1" end="1"/>
                                            </p:txEl>
                                          </p:spTgt>
                                        </p:tgtEl>
                                      </p:cBhvr>
                                    </p:animEffect>
                                    <p:anim calcmode="lin" valueType="num">
                                      <p:cBhvr>
                                        <p:cTn id="2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1170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1000"/>
                                        <p:tgtEl>
                                          <p:spTgt spid="5">
                                            <p:txEl>
                                              <p:pRg st="2" end="2"/>
                                            </p:txEl>
                                          </p:spTgt>
                                        </p:tgtEl>
                                      </p:cBhvr>
                                    </p:animEffect>
                                    <p:anim calcmode="lin" valueType="num">
                                      <p:cBhvr>
                                        <p:cTn id="3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1590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800"/>
                                        <p:tgtEl>
                                          <p:spTgt spid="5">
                                            <p:txEl>
                                              <p:pRg st="3" end="3"/>
                                            </p:txEl>
                                          </p:spTgt>
                                        </p:tgtEl>
                                      </p:cBhvr>
                                    </p:animEffect>
                                    <p:anim calcmode="lin" valueType="num">
                                      <p:cBhvr>
                                        <p:cTn id="35" dur="8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6" dur="8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7" fill="hold" display="0">
                  <p:stCondLst>
                    <p:cond delay="indefinite"/>
                  </p:stCondLst>
                  <p:endCondLst>
                    <p:cond evt="onStopAudio" delay="0">
                      <p:tgtEl>
                        <p:sldTgt/>
                      </p:tgtEl>
                    </p:cond>
                  </p:endCondLst>
                </p:cTn>
                <p:tgtEl>
                  <p:spTgt spid="3"/>
                </p:tgtEl>
              </p:cMediaNode>
            </p:audio>
          </p:childTnLst>
        </p:cTn>
      </p:par>
    </p:tnLst>
    <p:bldLst>
      <p:bldP spid="5"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C:\Users\20702809\Desktop\snip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557" y="1600200"/>
            <a:ext cx="7966882" cy="27355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20702809\Desktop\snip 1.PNG"/>
          <p:cNvPicPr>
            <a:picLocks noChangeAspect="1" noChangeArrowheads="1"/>
          </p:cNvPicPr>
          <p:nvPr/>
        </p:nvPicPr>
        <p:blipFill rotWithShape="1">
          <a:blip r:embed="rId4">
            <a:extLst>
              <a:ext uri="{28A0092B-C50C-407E-A947-70E740481C1C}">
                <a14:useLocalDpi xmlns:a14="http://schemas.microsoft.com/office/drawing/2010/main" val="0"/>
              </a:ext>
            </a:extLst>
          </a:blip>
          <a:srcRect t="54806"/>
          <a:stretch/>
        </p:blipFill>
        <p:spPr bwMode="auto">
          <a:xfrm>
            <a:off x="369557" y="3099460"/>
            <a:ext cx="7966882" cy="12362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7118" y="204951"/>
            <a:ext cx="8412480" cy="978008"/>
          </a:xfrm>
        </p:spPr>
        <p:txBody>
          <a:bodyPr>
            <a:normAutofit fontScale="90000"/>
          </a:bodyPr>
          <a:lstStyle/>
          <a:p>
            <a:r>
              <a:rPr lang="en-US" sz="3100" dirty="0" smtClean="0"/>
              <a:t>Completing an Enrollment Application</a:t>
            </a:r>
            <a:r>
              <a:rPr lang="en-US" sz="2200" dirty="0">
                <a:solidFill>
                  <a:srgbClr val="000000"/>
                </a:solidFill>
                <a:ea typeface="+mn-ea"/>
                <a:cs typeface="+mn-cs"/>
              </a:rPr>
              <a:t> </a:t>
            </a:r>
            <a:r>
              <a:rPr lang="en-US" sz="2200" dirty="0" smtClean="0">
                <a:solidFill>
                  <a:srgbClr val="000000"/>
                </a:solidFill>
                <a:ea typeface="+mn-ea"/>
                <a:cs typeface="+mn-cs"/>
              </a:rPr>
              <a:t/>
            </a:r>
            <a:br>
              <a:rPr lang="en-US" sz="2200" dirty="0" smtClean="0">
                <a:solidFill>
                  <a:srgbClr val="000000"/>
                </a:solidFill>
                <a:ea typeface="+mn-ea"/>
                <a:cs typeface="+mn-cs"/>
              </a:rPr>
            </a:br>
            <a:r>
              <a:rPr lang="en-US" sz="2200" dirty="0" smtClean="0">
                <a:solidFill>
                  <a:srgbClr val="000000"/>
                </a:solidFill>
                <a:ea typeface="+mn-ea"/>
                <a:cs typeface="+mn-cs"/>
              </a:rPr>
              <a:t>Provider </a:t>
            </a:r>
            <a:r>
              <a:rPr lang="en-US" sz="2200" dirty="0">
                <a:solidFill>
                  <a:srgbClr val="000000"/>
                </a:solidFill>
                <a:ea typeface="+mn-ea"/>
                <a:cs typeface="+mn-cs"/>
              </a:rPr>
              <a:t>Enrollment Form - U.S. Department of </a:t>
            </a:r>
            <a:r>
              <a:rPr lang="en-US" sz="2200" dirty="0" smtClean="0">
                <a:solidFill>
                  <a:srgbClr val="000000"/>
                </a:solidFill>
                <a:ea typeface="+mn-ea"/>
                <a:cs typeface="+mn-cs"/>
              </a:rPr>
              <a:t>Labor </a:t>
            </a: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en-US" sz="2400" dirty="0" smtClean="0"/>
              <a:t/>
            </a:r>
            <a:br>
              <a:rPr lang="en-US" sz="2400" dirty="0" smtClean="0"/>
            </a:br>
            <a:endParaRPr lang="en-US" dirty="0"/>
          </a:p>
        </p:txBody>
      </p:sp>
      <p:pic>
        <p:nvPicPr>
          <p:cNvPr id="8" name="Picture 7"/>
          <p:cNvPicPr/>
          <p:nvPr/>
        </p:nvPicPr>
        <p:blipFill>
          <a:blip r:embed="rId5">
            <a:extLst>
              <a:ext uri="{28A0092B-C50C-407E-A947-70E740481C1C}">
                <a14:useLocalDpi xmlns:a14="http://schemas.microsoft.com/office/drawing/2010/main" val="0"/>
              </a:ext>
            </a:extLst>
          </a:blip>
          <a:srcRect/>
          <a:stretch>
            <a:fillRect/>
          </a:stretch>
        </p:blipFill>
        <p:spPr bwMode="auto">
          <a:xfrm>
            <a:off x="8299087" y="785812"/>
            <a:ext cx="504825" cy="504825"/>
          </a:xfrm>
          <a:prstGeom prst="rect">
            <a:avLst/>
          </a:prstGeom>
          <a:noFill/>
          <a:ln>
            <a:noFill/>
          </a:ln>
        </p:spPr>
      </p:pic>
      <p:sp>
        <p:nvSpPr>
          <p:cNvPr id="6" name="TextBox 5"/>
          <p:cNvSpPr txBox="1"/>
          <p:nvPr/>
        </p:nvSpPr>
        <p:spPr>
          <a:xfrm>
            <a:off x="228600" y="667434"/>
            <a:ext cx="8786958" cy="1031051"/>
          </a:xfrm>
          <a:prstGeom prst="rect">
            <a:avLst/>
          </a:prstGeom>
          <a:noFill/>
        </p:spPr>
        <p:txBody>
          <a:bodyPr wrap="square" rtlCol="0">
            <a:spAutoFit/>
          </a:bodyPr>
          <a:lstStyle/>
          <a:p>
            <a:r>
              <a:rPr lang="en-US" sz="2500" dirty="0">
                <a:solidFill>
                  <a:srgbClr val="2895D5"/>
                </a:solidFill>
              </a:rPr>
              <a:t>	</a:t>
            </a:r>
            <a:endParaRPr lang="en-US" b="1" u="sng" dirty="0">
              <a:solidFill>
                <a:srgbClr val="000000"/>
              </a:solidFill>
            </a:endParaRPr>
          </a:p>
          <a:p>
            <a:r>
              <a:rPr lang="en-US" b="1" u="sng" dirty="0">
                <a:solidFill>
                  <a:srgbClr val="000000"/>
                </a:solidFill>
              </a:rPr>
              <a:t>All</a:t>
            </a:r>
            <a:r>
              <a:rPr lang="en-US" b="1" dirty="0">
                <a:solidFill>
                  <a:srgbClr val="000000"/>
                </a:solidFill>
              </a:rPr>
              <a:t> </a:t>
            </a:r>
            <a:r>
              <a:rPr lang="en-US" dirty="0">
                <a:solidFill>
                  <a:srgbClr val="000000"/>
                </a:solidFill>
              </a:rPr>
              <a:t>practice types (Individual/Facility/Group), </a:t>
            </a:r>
            <a:r>
              <a:rPr lang="en-US" b="1" u="sng" dirty="0">
                <a:solidFill>
                  <a:srgbClr val="000000"/>
                </a:solidFill>
              </a:rPr>
              <a:t>must</a:t>
            </a:r>
            <a:r>
              <a:rPr lang="en-US" dirty="0">
                <a:solidFill>
                  <a:srgbClr val="000000"/>
                </a:solidFill>
              </a:rPr>
              <a:t> complete this section of the application.</a:t>
            </a:r>
          </a:p>
        </p:txBody>
      </p:sp>
      <p:sp>
        <p:nvSpPr>
          <p:cNvPr id="31" name="TextBox 30"/>
          <p:cNvSpPr txBox="1"/>
          <p:nvPr/>
        </p:nvSpPr>
        <p:spPr>
          <a:xfrm>
            <a:off x="257880" y="4335756"/>
            <a:ext cx="8293620" cy="1938992"/>
          </a:xfrm>
          <a:prstGeom prst="rect">
            <a:avLst/>
          </a:prstGeom>
          <a:noFill/>
          <a:ln w="15875" cmpd="sng">
            <a:noFill/>
          </a:ln>
          <a:effectLst/>
        </p:spPr>
        <p:txBody>
          <a:bodyPr wrap="square" rtlCol="0">
            <a:spAutoFit/>
          </a:bodyPr>
          <a:lstStyle/>
          <a:p>
            <a:r>
              <a:rPr lang="en-US" sz="1200" b="1" dirty="0">
                <a:solidFill>
                  <a:srgbClr val="000000"/>
                </a:solidFill>
              </a:rPr>
              <a:t>Block 1: </a:t>
            </a:r>
            <a:r>
              <a:rPr lang="en-US" b="1" dirty="0">
                <a:solidFill>
                  <a:srgbClr val="000000"/>
                </a:solidFill>
              </a:rPr>
              <a:t> </a:t>
            </a:r>
            <a:r>
              <a:rPr lang="en-US" sz="1200" dirty="0">
                <a:solidFill>
                  <a:srgbClr val="000000"/>
                </a:solidFill>
              </a:rPr>
              <a:t>Indicate whether this form is being used for a new enrollment, or to update an </a:t>
            </a:r>
            <a:r>
              <a:rPr lang="en-US" sz="1400" dirty="0">
                <a:solidFill>
                  <a:srgbClr val="FF0000"/>
                </a:solidFill>
              </a:rPr>
              <a:t> </a:t>
            </a:r>
            <a:r>
              <a:rPr lang="en-US" sz="2000" b="1" dirty="0">
                <a:solidFill>
                  <a:srgbClr val="FF0000"/>
                </a:solidFill>
              </a:rPr>
              <a:t>*</a:t>
            </a:r>
          </a:p>
          <a:p>
            <a:r>
              <a:rPr lang="en-US" sz="1200" dirty="0">
                <a:solidFill>
                  <a:srgbClr val="000000"/>
                </a:solidFill>
              </a:rPr>
              <a:t>existing enrollment record.</a:t>
            </a:r>
          </a:p>
          <a:p>
            <a:r>
              <a:rPr lang="en-US" sz="1200" b="1" i="1" u="sng" dirty="0">
                <a:solidFill>
                  <a:srgbClr val="000000"/>
                </a:solidFill>
              </a:rPr>
              <a:t>Note: If the form is being submitted to update your record, enter your Provider Number or Employer Identification Number.</a:t>
            </a:r>
          </a:p>
          <a:p>
            <a:r>
              <a:rPr lang="en-US" sz="1200" b="1" dirty="0">
                <a:solidFill>
                  <a:srgbClr val="000000"/>
                </a:solidFill>
              </a:rPr>
              <a:t>Block 1a:  </a:t>
            </a:r>
            <a:r>
              <a:rPr lang="en-US" sz="1200" dirty="0">
                <a:solidFill>
                  <a:srgbClr val="000000"/>
                </a:solidFill>
              </a:rPr>
              <a:t>Check the program in which you want to enroll as a provider. </a:t>
            </a:r>
            <a:r>
              <a:rPr lang="en-US" sz="2000" b="1" dirty="0">
                <a:solidFill>
                  <a:srgbClr val="FF0000"/>
                </a:solidFill>
              </a:rPr>
              <a:t>*</a:t>
            </a:r>
          </a:p>
          <a:p>
            <a:r>
              <a:rPr lang="en-US" sz="1200" dirty="0">
                <a:solidFill>
                  <a:srgbClr val="000000"/>
                </a:solidFill>
              </a:rPr>
              <a:t> </a:t>
            </a:r>
            <a:r>
              <a:rPr lang="en-US" sz="1200" b="1" i="1" u="sng" dirty="0">
                <a:solidFill>
                  <a:srgbClr val="000000"/>
                </a:solidFill>
              </a:rPr>
              <a:t>Note: If the provider wants to enroll in additional programs, a separate application is required for each program</a:t>
            </a:r>
          </a:p>
          <a:p>
            <a:endParaRPr lang="en-US" sz="1200" dirty="0">
              <a:solidFill>
                <a:srgbClr val="FF0000"/>
              </a:solidFill>
            </a:endParaRPr>
          </a:p>
          <a:p>
            <a:r>
              <a:rPr lang="en-US" sz="2000" b="1" dirty="0">
                <a:solidFill>
                  <a:srgbClr val="FF0000"/>
                </a:solidFill>
              </a:rPr>
              <a:t>* </a:t>
            </a:r>
            <a:r>
              <a:rPr lang="en-US" sz="1400" b="1" u="sng" dirty="0">
                <a:solidFill>
                  <a:srgbClr val="FF0000"/>
                </a:solidFill>
              </a:rPr>
              <a:t>If data is missing from these fields, the application will be Returned to the Provider (RTP</a:t>
            </a:r>
            <a:r>
              <a:rPr lang="en-US" sz="1400" dirty="0" smtClean="0">
                <a:solidFill>
                  <a:srgbClr val="FF0000"/>
                </a:solidFill>
              </a:rPr>
              <a:t>)</a:t>
            </a:r>
            <a:endParaRPr lang="en-US" dirty="0">
              <a:solidFill>
                <a:srgbClr val="000000"/>
              </a:solidFill>
            </a:endParaRPr>
          </a:p>
        </p:txBody>
      </p:sp>
      <p:cxnSp>
        <p:nvCxnSpPr>
          <p:cNvPr id="30" name="Straight Arrow Connector 29"/>
          <p:cNvCxnSpPr/>
          <p:nvPr/>
        </p:nvCxnSpPr>
        <p:spPr>
          <a:xfrm>
            <a:off x="7306590" y="2819400"/>
            <a:ext cx="84810" cy="256032"/>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a:off x="5105400" y="2669306"/>
            <a:ext cx="152400" cy="33379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5715000" y="2652420"/>
            <a:ext cx="0" cy="350676"/>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6172200" y="2709043"/>
            <a:ext cx="228600" cy="234166"/>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pic>
        <p:nvPicPr>
          <p:cNvPr id="3" name="media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89135" y="6553200"/>
            <a:ext cx="137490" cy="137490"/>
          </a:xfrm>
          <a:prstGeom prst="rect">
            <a:avLst/>
          </a:prstGeom>
        </p:spPr>
      </p:pic>
    </p:spTree>
    <p:extLst>
      <p:ext uri="{BB962C8B-B14F-4D97-AF65-F5344CB8AC3E}">
        <p14:creationId xmlns:p14="http://schemas.microsoft.com/office/powerpoint/2010/main" val="3826650537"/>
      </p:ext>
    </p:extLst>
  </p:cSld>
  <p:clrMapOvr>
    <a:masterClrMapping/>
  </p:clrMapOvr>
  <mc:AlternateContent xmlns:mc="http://schemas.openxmlformats.org/markup-compatibility/2006" xmlns:p14="http://schemas.microsoft.com/office/powerpoint/2010/main">
    <mc:Choice Requires="p14">
      <p:transition spd="slow" p14:dur="1600" advTm="34000">
        <p14:prism isContent="1" isInverted="1"/>
      </p:transition>
    </mc:Choice>
    <mc:Fallback xmlns="">
      <p:transition spd="slow" advTm="3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2044" fill="hold"/>
                                        <p:tgtEl>
                                          <p:spTgt spid="3"/>
                                        </p:tgtEl>
                                      </p:cBhvr>
                                    </p:cmd>
                                  </p:childTnLst>
                                </p:cTn>
                              </p:par>
                              <p:par>
                                <p:cTn id="7" presetID="26" presetClass="emph" presetSubtype="0" repeatCount="2000" fill="hold" nodeType="withEffect">
                                  <p:stCondLst>
                                    <p:cond delay="8500"/>
                                  </p:stCondLst>
                                  <p:childTnLst>
                                    <p:animEffect transition="out" filter="fade">
                                      <p:cBhvr>
                                        <p:cTn id="8" dur="867" tmFilter="0, 0; .2, .5; .8, .5; 1, 0"/>
                                        <p:tgtEl>
                                          <p:spTgt spid="13"/>
                                        </p:tgtEl>
                                      </p:cBhvr>
                                    </p:animEffect>
                                    <p:animScale>
                                      <p:cBhvr>
                                        <p:cTn id="9" dur="433" autoRev="1" fill="hold"/>
                                        <p:tgtEl>
                                          <p:spTgt spid="13"/>
                                        </p:tgtEl>
                                      </p:cBhvr>
                                      <p:by x="105000" y="105000"/>
                                    </p:animScale>
                                  </p:childTnLst>
                                </p:cTn>
                              </p:par>
                              <p:par>
                                <p:cTn id="10" presetID="10" presetClass="entr" presetSubtype="0" repeatCount="3000" fill="hold" nodeType="withEffect">
                                  <p:stCondLst>
                                    <p:cond delay="1260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400"/>
                                        <p:tgtEl>
                                          <p:spTgt spid="29"/>
                                        </p:tgtEl>
                                      </p:cBhvr>
                                    </p:animEffect>
                                  </p:childTnLst>
                                  <p:subTnLst>
                                    <p:set>
                                      <p:cBhvr override="childStyle">
                                        <p:cTn dur="1" fill="hold" display="0" masterRel="sameClick" afterEffect="1">
                                          <p:stCondLst>
                                            <p:cond evt="end" delay="0">
                                              <p:tn val="10"/>
                                            </p:cond>
                                          </p:stCondLst>
                                        </p:cTn>
                                        <p:tgtEl>
                                          <p:spTgt spid="29"/>
                                        </p:tgtEl>
                                        <p:attrNameLst>
                                          <p:attrName>style.visibility</p:attrName>
                                        </p:attrNameLst>
                                      </p:cBhvr>
                                      <p:to>
                                        <p:strVal val="hidden"/>
                                      </p:to>
                                    </p:set>
                                  </p:subTnLst>
                                </p:cTn>
                              </p:par>
                              <p:par>
                                <p:cTn id="13" presetID="10" presetClass="entr" presetSubtype="0" repeatCount="3000" fill="hold" nodeType="withEffect">
                                  <p:stCondLst>
                                    <p:cond delay="1260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1400"/>
                                        <p:tgtEl>
                                          <p:spTgt spid="38"/>
                                        </p:tgtEl>
                                      </p:cBhvr>
                                    </p:animEffect>
                                  </p:childTnLst>
                                  <p:subTnLst>
                                    <p:set>
                                      <p:cBhvr override="childStyle">
                                        <p:cTn dur="1" fill="hold" display="0" masterRel="sameClick" afterEffect="1">
                                          <p:stCondLst>
                                            <p:cond evt="end" delay="0">
                                              <p:tn val="13"/>
                                            </p:cond>
                                          </p:stCondLst>
                                        </p:cTn>
                                        <p:tgtEl>
                                          <p:spTgt spid="38"/>
                                        </p:tgtEl>
                                        <p:attrNameLst>
                                          <p:attrName>style.visibility</p:attrName>
                                        </p:attrNameLst>
                                      </p:cBhvr>
                                      <p:to>
                                        <p:strVal val="hidden"/>
                                      </p:to>
                                    </p:set>
                                  </p:subTnLst>
                                </p:cTn>
                              </p:par>
                              <p:par>
                                <p:cTn id="16" presetID="10" presetClass="entr" presetSubtype="0" repeatCount="3000" fill="hold" nodeType="withEffect">
                                  <p:stCondLst>
                                    <p:cond delay="1260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1400"/>
                                        <p:tgtEl>
                                          <p:spTgt spid="40"/>
                                        </p:tgtEl>
                                      </p:cBhvr>
                                    </p:animEffect>
                                  </p:childTnLst>
                                  <p:subTnLst>
                                    <p:set>
                                      <p:cBhvr override="childStyle">
                                        <p:cTn dur="1" fill="hold" display="0" masterRel="sameClick" afterEffect="1">
                                          <p:stCondLst>
                                            <p:cond evt="end" delay="0">
                                              <p:tn val="16"/>
                                            </p:cond>
                                          </p:stCondLst>
                                        </p:cTn>
                                        <p:tgtEl>
                                          <p:spTgt spid="40"/>
                                        </p:tgtEl>
                                        <p:attrNameLst>
                                          <p:attrName>style.visibility</p:attrName>
                                        </p:attrNameLst>
                                      </p:cBhvr>
                                      <p:to>
                                        <p:strVal val="hidden"/>
                                      </p:to>
                                    </p:set>
                                  </p:subTnLst>
                                </p:cTn>
                              </p:par>
                              <p:par>
                                <p:cTn id="19" presetID="10" presetClass="entr" presetSubtype="0" repeatCount="3000" fill="hold" nodeType="withEffect">
                                  <p:stCondLst>
                                    <p:cond delay="2670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833"/>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842" y="228600"/>
            <a:ext cx="8412480" cy="1005840"/>
          </a:xfrm>
        </p:spPr>
        <p:txBody>
          <a:bodyPr/>
          <a:lstStyle/>
          <a:p>
            <a:r>
              <a:rPr lang="en-US" dirty="0" smtClean="0"/>
              <a:t>Completing an </a:t>
            </a:r>
            <a:r>
              <a:rPr lang="en-US" dirty="0"/>
              <a:t>Enrollment Application</a:t>
            </a:r>
          </a:p>
        </p:txBody>
      </p:sp>
      <p:sp>
        <p:nvSpPr>
          <p:cNvPr id="13" name="TextBox 12"/>
          <p:cNvSpPr txBox="1"/>
          <p:nvPr/>
        </p:nvSpPr>
        <p:spPr>
          <a:xfrm>
            <a:off x="696351" y="4807278"/>
            <a:ext cx="7685649" cy="523220"/>
          </a:xfrm>
          <a:prstGeom prst="rect">
            <a:avLst/>
          </a:prstGeom>
          <a:noFill/>
          <a:ln cmpd="sng">
            <a:solidFill>
              <a:srgbClr val="00B0F0"/>
            </a:solidFill>
          </a:ln>
        </p:spPr>
        <p:txBody>
          <a:bodyPr wrap="square" rtlCol="0">
            <a:spAutoFit/>
          </a:bodyPr>
          <a:lstStyle/>
          <a:p>
            <a:pPr algn="ctr"/>
            <a:r>
              <a:rPr lang="en-US" b="1" dirty="0">
                <a:solidFill>
                  <a:srgbClr val="000000"/>
                </a:solidFill>
              </a:rPr>
              <a:t>Block 2:  Indicate earliest date you treated any OWCP </a:t>
            </a:r>
            <a:r>
              <a:rPr lang="en-US" b="1" dirty="0" smtClean="0">
                <a:solidFill>
                  <a:srgbClr val="000000"/>
                </a:solidFill>
              </a:rPr>
              <a:t>participant.</a:t>
            </a:r>
          </a:p>
          <a:p>
            <a:pPr algn="ctr"/>
            <a:r>
              <a:rPr lang="en-US" sz="1000" b="1" dirty="0" smtClean="0">
                <a:solidFill>
                  <a:srgbClr val="000000"/>
                </a:solidFill>
              </a:rPr>
              <a:t> </a:t>
            </a:r>
          </a:p>
        </p:txBody>
      </p:sp>
      <p:cxnSp>
        <p:nvCxnSpPr>
          <p:cNvPr id="16" name="Straight Arrow Connector 15"/>
          <p:cNvCxnSpPr/>
          <p:nvPr/>
        </p:nvCxnSpPr>
        <p:spPr>
          <a:xfrm flipH="1" flipV="1">
            <a:off x="1295400" y="3962400"/>
            <a:ext cx="217227" cy="758753"/>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pic>
        <p:nvPicPr>
          <p:cNvPr id="9" name="Picture 2" descr="C:\Users\20702809\Desktop\snip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239" y="973890"/>
            <a:ext cx="8305800" cy="29397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76400" y="2286000"/>
            <a:ext cx="1676400" cy="369332"/>
          </a:xfrm>
          <a:prstGeom prst="rect">
            <a:avLst/>
          </a:prstGeom>
          <a:noFill/>
        </p:spPr>
        <p:txBody>
          <a:bodyPr wrap="square" rtlCol="0">
            <a:spAutoFit/>
          </a:bodyPr>
          <a:lstStyle/>
          <a:p>
            <a:r>
              <a:rPr lang="en-US" dirty="0"/>
              <a:t>999909999</a:t>
            </a:r>
          </a:p>
        </p:txBody>
      </p:sp>
      <p:sp>
        <p:nvSpPr>
          <p:cNvPr id="6" name="TextBox 5"/>
          <p:cNvSpPr txBox="1"/>
          <p:nvPr/>
        </p:nvSpPr>
        <p:spPr>
          <a:xfrm>
            <a:off x="5562600" y="3627120"/>
            <a:ext cx="1600200" cy="338554"/>
          </a:xfrm>
          <a:prstGeom prst="rect">
            <a:avLst/>
          </a:prstGeom>
          <a:noFill/>
        </p:spPr>
        <p:txBody>
          <a:bodyPr wrap="square" rtlCol="0">
            <a:spAutoFit/>
          </a:bodyPr>
          <a:lstStyle/>
          <a:p>
            <a:r>
              <a:rPr lang="en-US" sz="1600" dirty="0"/>
              <a:t>Ex. 2/22/2015</a:t>
            </a:r>
          </a:p>
        </p:txBody>
      </p:sp>
      <p:pic>
        <p:nvPicPr>
          <p:cNvPr id="4" name="media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35169" y="6324600"/>
            <a:ext cx="304800" cy="304800"/>
          </a:xfrm>
          <a:prstGeom prst="rect">
            <a:avLst/>
          </a:prstGeom>
        </p:spPr>
      </p:pic>
    </p:spTree>
    <p:extLst>
      <p:ext uri="{BB962C8B-B14F-4D97-AF65-F5344CB8AC3E}">
        <p14:creationId xmlns:p14="http://schemas.microsoft.com/office/powerpoint/2010/main" val="1399995750"/>
      </p:ext>
    </p:extLst>
  </p:cSld>
  <p:clrMapOvr>
    <a:masterClrMapping/>
  </p:clrMapOvr>
  <mc:AlternateContent xmlns:mc="http://schemas.openxmlformats.org/markup-compatibility/2006" xmlns:p14="http://schemas.microsoft.com/office/powerpoint/2010/main">
    <mc:Choice Requires="p14">
      <p:transition spd="slow" p14:dur="1400" advTm="11000">
        <p14:ripple/>
      </p:transition>
    </mc:Choice>
    <mc:Fallback xmlns="">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103" fill="hold"/>
                                        <p:tgtEl>
                                          <p:spTgt spid="4"/>
                                        </p:tgtEl>
                                      </p:cBhvr>
                                    </p:cmd>
                                  </p:childTnLst>
                                </p:cTn>
                              </p:par>
                              <p:par>
                                <p:cTn id="7" presetID="14" presetClass="entr" presetSubtype="10" repeatCount="3000" fill="hold" nodeType="withEffect">
                                  <p:stCondLst>
                                    <p:cond delay="2600"/>
                                  </p:stCondLst>
                                  <p:childTnLst>
                                    <p:set>
                                      <p:cBhvr>
                                        <p:cTn id="8" dur="1" fill="hold">
                                          <p:stCondLst>
                                            <p:cond delay="0"/>
                                          </p:stCondLst>
                                        </p:cTn>
                                        <p:tgtEl>
                                          <p:spTgt spid="16"/>
                                        </p:tgtEl>
                                        <p:attrNameLst>
                                          <p:attrName>style.visibility</p:attrName>
                                        </p:attrNameLst>
                                      </p:cBhvr>
                                      <p:to>
                                        <p:strVal val="visible"/>
                                      </p:to>
                                    </p:set>
                                    <p:animEffect transition="in" filter="randombar(horizontal)">
                                      <p:cBhvr>
                                        <p:cTn id="9" dur="1000"/>
                                        <p:tgtEl>
                                          <p:spTgt spid="16"/>
                                        </p:tgtEl>
                                      </p:cBhvr>
                                    </p:animEffect>
                                  </p:childTnLst>
                                </p:cTn>
                              </p:par>
                              <p:par>
                                <p:cTn id="10" presetID="10" presetClass="entr" presetSubtype="0" fill="hold" grpId="0" nodeType="withEffect">
                                  <p:stCondLst>
                                    <p:cond delay="26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23" y="291415"/>
            <a:ext cx="8412480" cy="927785"/>
          </a:xfrm>
        </p:spPr>
        <p:txBody>
          <a:bodyPr>
            <a:normAutofit fontScale="90000"/>
          </a:bodyPr>
          <a:lstStyle/>
          <a:p>
            <a:pPr lvl="0">
              <a:lnSpc>
                <a:spcPct val="100000"/>
              </a:lnSpc>
              <a:spcBef>
                <a:spcPts val="0"/>
              </a:spcBef>
            </a:pPr>
            <a:r>
              <a:rPr lang="en-US" dirty="0" smtClean="0"/>
              <a:t>Completing an Enrollment Application</a:t>
            </a:r>
            <a:br>
              <a:rPr lang="en-US" dirty="0" smtClean="0"/>
            </a:br>
            <a:r>
              <a:rPr lang="en-US" sz="2200" dirty="0" smtClean="0">
                <a:solidFill>
                  <a:srgbClr val="000000"/>
                </a:solidFill>
                <a:ea typeface="+mn-ea"/>
                <a:cs typeface="+mn-cs"/>
              </a:rPr>
              <a:t>Provider </a:t>
            </a:r>
            <a:r>
              <a:rPr lang="en-US" sz="2200" dirty="0">
                <a:solidFill>
                  <a:srgbClr val="000000"/>
                </a:solidFill>
                <a:ea typeface="+mn-ea"/>
                <a:cs typeface="+mn-cs"/>
              </a:rPr>
              <a:t>Enrollment </a:t>
            </a:r>
            <a:r>
              <a:rPr lang="en-US" sz="2200" dirty="0" smtClean="0">
                <a:solidFill>
                  <a:srgbClr val="000000"/>
                </a:solidFill>
                <a:ea typeface="+mn-ea"/>
                <a:cs typeface="+mn-cs"/>
              </a:rPr>
              <a:t>Form - U.S</a:t>
            </a:r>
            <a:r>
              <a:rPr lang="en-US" sz="2200" dirty="0">
                <a:solidFill>
                  <a:srgbClr val="000000"/>
                </a:solidFill>
                <a:ea typeface="+mn-ea"/>
                <a:cs typeface="+mn-cs"/>
              </a:rPr>
              <a:t>. Department of Labor</a:t>
            </a:r>
            <a:br>
              <a:rPr lang="en-US" sz="2200" dirty="0">
                <a:solidFill>
                  <a:srgbClr val="000000"/>
                </a:solidFill>
                <a:ea typeface="+mn-ea"/>
                <a:cs typeface="+mn-cs"/>
              </a:rPr>
            </a:br>
            <a:r>
              <a:rPr lang="en-US" dirty="0" smtClean="0"/>
              <a:t/>
            </a:r>
            <a:br>
              <a:rPr lang="en-US" dirty="0" smtClean="0"/>
            </a:br>
            <a:r>
              <a:rPr lang="en-US" dirty="0" smtClean="0"/>
              <a:t/>
            </a:r>
            <a:br>
              <a:rPr lang="en-US" dirty="0" smtClean="0"/>
            </a:br>
            <a:endParaRPr lang="en-US" sz="2400" dirty="0"/>
          </a:p>
        </p:txBody>
      </p:sp>
      <p:sp>
        <p:nvSpPr>
          <p:cNvPr id="3" name="Content Placeholder 2"/>
          <p:cNvSpPr>
            <a:spLocks noGrp="1"/>
          </p:cNvSpPr>
          <p:nvPr>
            <p:ph idx="1"/>
          </p:nvPr>
        </p:nvSpPr>
        <p:spPr>
          <a:xfrm>
            <a:off x="381000" y="847660"/>
            <a:ext cx="8305800" cy="5343156"/>
          </a:xfrm>
          <a:ln>
            <a:noFill/>
          </a:ln>
        </p:spPr>
        <p:txBody>
          <a:bodyPr>
            <a:normAutofit/>
          </a:bodyPr>
          <a:lstStyle/>
          <a:p>
            <a:endParaRPr lang="en-US" sz="2200" dirty="0">
              <a:solidFill>
                <a:srgbClr val="000000"/>
              </a:solidFill>
              <a:ea typeface="+mj-ea"/>
              <a:cs typeface="+mj-cs"/>
            </a:endParaRPr>
          </a:p>
          <a:p>
            <a:r>
              <a:rPr lang="en-US" dirty="0" smtClean="0">
                <a:solidFill>
                  <a:schemeClr val="tx1"/>
                </a:solidFill>
              </a:rPr>
              <a:t>Practice Information </a:t>
            </a:r>
            <a:r>
              <a:rPr lang="en-US" b="1" dirty="0" smtClean="0">
                <a:solidFill>
                  <a:schemeClr val="tx1"/>
                </a:solidFill>
              </a:rPr>
              <a:t>(Section 3)</a:t>
            </a:r>
            <a:endParaRPr lang="en-US" b="1" dirty="0">
              <a:solidFill>
                <a:schemeClr val="tx1"/>
              </a:solidFill>
            </a:endParaRPr>
          </a:p>
          <a:p>
            <a:r>
              <a:rPr lang="en-US" b="1" u="sng" dirty="0" smtClean="0">
                <a:solidFill>
                  <a:schemeClr val="tx1"/>
                </a:solidFill>
              </a:rPr>
              <a:t>All</a:t>
            </a:r>
            <a:r>
              <a:rPr lang="en-US" b="1" dirty="0" smtClean="0">
                <a:solidFill>
                  <a:schemeClr val="tx1"/>
                </a:solidFill>
              </a:rPr>
              <a:t> </a:t>
            </a:r>
            <a:r>
              <a:rPr lang="en-US" dirty="0" smtClean="0">
                <a:solidFill>
                  <a:schemeClr val="tx1"/>
                </a:solidFill>
              </a:rPr>
              <a:t>practice types (Individual/Facility/Group), </a:t>
            </a:r>
            <a:r>
              <a:rPr lang="en-US" b="1" u="sng" dirty="0" smtClean="0">
                <a:solidFill>
                  <a:schemeClr val="tx1"/>
                </a:solidFill>
              </a:rPr>
              <a:t>must</a:t>
            </a:r>
            <a:r>
              <a:rPr lang="en-US" dirty="0" smtClean="0">
                <a:solidFill>
                  <a:schemeClr val="tx1"/>
                </a:solidFill>
              </a:rPr>
              <a:t> complete this section of the application.</a:t>
            </a:r>
          </a:p>
          <a:p>
            <a:endParaRPr lang="en-US" dirty="0"/>
          </a:p>
          <a:p>
            <a:endParaRPr lang="en-US" dirty="0" smtClean="0"/>
          </a:p>
          <a:p>
            <a:endParaRPr lang="en-US" dirty="0"/>
          </a:p>
          <a:p>
            <a:endParaRPr lang="en-US" dirty="0" smtClean="0"/>
          </a:p>
          <a:p>
            <a:endParaRPr lang="en-US" dirty="0"/>
          </a:p>
          <a:p>
            <a:endParaRPr lang="en-US" dirty="0" smtClean="0"/>
          </a:p>
          <a:p>
            <a:endParaRPr lang="en-US" sz="1200" dirty="0">
              <a:solidFill>
                <a:schemeClr val="tx1"/>
              </a:solidFill>
            </a:endParaRPr>
          </a:p>
        </p:txBody>
      </p:sp>
      <p:pic>
        <p:nvPicPr>
          <p:cNvPr id="2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1800" y="847660"/>
            <a:ext cx="50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68300" y="4120752"/>
            <a:ext cx="8534400" cy="2277547"/>
          </a:xfrm>
          <a:prstGeom prst="rect">
            <a:avLst/>
          </a:prstGeom>
          <a:noFill/>
        </p:spPr>
        <p:txBody>
          <a:bodyPr wrap="square" rtlCol="0">
            <a:spAutoFit/>
          </a:bodyPr>
          <a:lstStyle/>
          <a:p>
            <a:r>
              <a:rPr lang="en-US" sz="1200" dirty="0">
                <a:solidFill>
                  <a:srgbClr val="000000"/>
                </a:solidFill>
              </a:rPr>
              <a:t>Box 3: The provider should type/print their practice name</a:t>
            </a:r>
          </a:p>
          <a:p>
            <a:r>
              <a:rPr lang="en-US" sz="1200" dirty="0">
                <a:solidFill>
                  <a:srgbClr val="000000"/>
                </a:solidFill>
              </a:rPr>
              <a:t>Box 4: The provider should type/print their practice physical address </a:t>
            </a:r>
            <a:r>
              <a:rPr lang="en-US" sz="1200" dirty="0">
                <a:solidFill>
                  <a:srgbClr val="3366FF"/>
                </a:solidFill>
              </a:rPr>
              <a:t>(</a:t>
            </a:r>
            <a:r>
              <a:rPr lang="en-US" sz="1200" b="1" dirty="0">
                <a:solidFill>
                  <a:srgbClr val="3366FF"/>
                </a:solidFill>
              </a:rPr>
              <a:t>P.O. Box is not acceptable - RTP</a:t>
            </a:r>
            <a:r>
              <a:rPr lang="en-US" sz="1200" dirty="0">
                <a:solidFill>
                  <a:srgbClr val="3366FF"/>
                </a:solidFill>
              </a:rPr>
              <a:t>)</a:t>
            </a:r>
          </a:p>
          <a:p>
            <a:r>
              <a:rPr lang="en-US" sz="1200" dirty="0">
                <a:solidFill>
                  <a:srgbClr val="000000"/>
                </a:solidFill>
              </a:rPr>
              <a:t>Box 5: The provider should type/print their practice city</a:t>
            </a:r>
          </a:p>
          <a:p>
            <a:r>
              <a:rPr lang="en-US" sz="1200" dirty="0">
                <a:solidFill>
                  <a:srgbClr val="000000"/>
                </a:solidFill>
              </a:rPr>
              <a:t>Box 6: The provider should type/print their practice state</a:t>
            </a:r>
          </a:p>
          <a:p>
            <a:r>
              <a:rPr lang="en-US" sz="1200" dirty="0">
                <a:solidFill>
                  <a:srgbClr val="000000"/>
                </a:solidFill>
              </a:rPr>
              <a:t>Box 7: The provider should type/print their zip code (all 9-digits)</a:t>
            </a:r>
          </a:p>
          <a:p>
            <a:r>
              <a:rPr lang="en-US" sz="1200" dirty="0">
                <a:solidFill>
                  <a:srgbClr val="000000"/>
                </a:solidFill>
              </a:rPr>
              <a:t>Box 8: The provider should type/print their practice phone number </a:t>
            </a:r>
          </a:p>
          <a:p>
            <a:r>
              <a:rPr lang="en-US" sz="1200" dirty="0">
                <a:solidFill>
                  <a:srgbClr val="000000"/>
                </a:solidFill>
              </a:rPr>
              <a:t>            </a:t>
            </a:r>
            <a:r>
              <a:rPr lang="en-US" sz="1200" b="1" dirty="0">
                <a:solidFill>
                  <a:srgbClr val="000000"/>
                </a:solidFill>
              </a:rPr>
              <a:t>(Note: if the provider submits a cell phone # for the practice, the provider must submit a copy  </a:t>
            </a:r>
          </a:p>
          <a:p>
            <a:r>
              <a:rPr lang="en-US" sz="1200" b="1" dirty="0">
                <a:solidFill>
                  <a:srgbClr val="000000"/>
                </a:solidFill>
              </a:rPr>
              <a:t>                       of their cell phone bill. The address on the bill MUST match the address in box 4</a:t>
            </a:r>
            <a:r>
              <a:rPr lang="en-US" sz="1200" b="1" dirty="0" smtClean="0">
                <a:solidFill>
                  <a:srgbClr val="000000"/>
                </a:solidFill>
              </a:rPr>
              <a:t>)</a:t>
            </a:r>
          </a:p>
          <a:p>
            <a:pPr lvl="0"/>
            <a:r>
              <a:rPr lang="en-US" sz="1200" dirty="0">
                <a:solidFill>
                  <a:srgbClr val="000000"/>
                </a:solidFill>
              </a:rPr>
              <a:t>Box 9 &amp; 9a:  The provider should include fax number and business email address if available (not required)</a:t>
            </a:r>
          </a:p>
          <a:p>
            <a:r>
              <a:rPr lang="en-US" sz="2000" dirty="0" smtClean="0">
                <a:solidFill>
                  <a:srgbClr val="FF0000"/>
                </a:solidFill>
              </a:rPr>
              <a:t>* </a:t>
            </a:r>
            <a:r>
              <a:rPr lang="en-US" sz="1400" b="1" u="sng" dirty="0">
                <a:solidFill>
                  <a:srgbClr val="FF0000"/>
                </a:solidFill>
              </a:rPr>
              <a:t>If data is missing from any of these fields, the application will be Returned to the Provider (RTP</a:t>
            </a:r>
            <a:r>
              <a:rPr lang="en-US" sz="1400" dirty="0">
                <a:solidFill>
                  <a:srgbClr val="FF0000"/>
                </a:solidFill>
              </a:rPr>
              <a:t>)</a:t>
            </a:r>
          </a:p>
          <a:p>
            <a:endParaRPr lang="en-US" sz="1400" dirty="0">
              <a:solidFill>
                <a:srgbClr val="000000"/>
              </a:solidFill>
            </a:endParaRPr>
          </a:p>
        </p:txBody>
      </p:sp>
      <p:pic>
        <p:nvPicPr>
          <p:cNvPr id="17" name="Picture 51" descr="C:\Users\20702809\Desktop\slide 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482" y="2514600"/>
            <a:ext cx="8559801" cy="10936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0" y="2590800"/>
            <a:ext cx="2057400" cy="307777"/>
          </a:xfrm>
          <a:prstGeom prst="rect">
            <a:avLst/>
          </a:prstGeom>
          <a:noFill/>
        </p:spPr>
        <p:txBody>
          <a:bodyPr wrap="square" rtlCol="0">
            <a:spAutoFit/>
          </a:bodyPr>
          <a:lstStyle/>
          <a:p>
            <a:pPr lvl="0"/>
            <a:r>
              <a:rPr lang="en-US" sz="1400" dirty="0">
                <a:solidFill>
                  <a:srgbClr val="3366FF"/>
                </a:solidFill>
              </a:rPr>
              <a:t>Provider Company Inc.</a:t>
            </a:r>
          </a:p>
        </p:txBody>
      </p:sp>
      <p:sp>
        <p:nvSpPr>
          <p:cNvPr id="6" name="TextBox 5"/>
          <p:cNvSpPr txBox="1"/>
          <p:nvPr/>
        </p:nvSpPr>
        <p:spPr>
          <a:xfrm>
            <a:off x="6019800" y="2590800"/>
            <a:ext cx="2286000" cy="307777"/>
          </a:xfrm>
          <a:prstGeom prst="rect">
            <a:avLst/>
          </a:prstGeom>
          <a:noFill/>
        </p:spPr>
        <p:txBody>
          <a:bodyPr wrap="square" rtlCol="0">
            <a:spAutoFit/>
          </a:bodyPr>
          <a:lstStyle/>
          <a:p>
            <a:pPr lvl="0"/>
            <a:r>
              <a:rPr lang="en-US" sz="1400" dirty="0">
                <a:solidFill>
                  <a:srgbClr val="3366FF"/>
                </a:solidFill>
              </a:rPr>
              <a:t>4090 Corporate Street</a:t>
            </a:r>
          </a:p>
        </p:txBody>
      </p:sp>
      <p:sp>
        <p:nvSpPr>
          <p:cNvPr id="19" name="TextBox 18"/>
          <p:cNvSpPr txBox="1"/>
          <p:nvPr/>
        </p:nvSpPr>
        <p:spPr>
          <a:xfrm>
            <a:off x="914400" y="2960132"/>
            <a:ext cx="1981200" cy="307777"/>
          </a:xfrm>
          <a:prstGeom prst="rect">
            <a:avLst/>
          </a:prstGeom>
          <a:noFill/>
        </p:spPr>
        <p:txBody>
          <a:bodyPr wrap="square" rtlCol="0">
            <a:spAutoFit/>
          </a:bodyPr>
          <a:lstStyle/>
          <a:p>
            <a:pPr lvl="0"/>
            <a:r>
              <a:rPr lang="en-US" sz="1400" dirty="0">
                <a:solidFill>
                  <a:srgbClr val="3366FF"/>
                </a:solidFill>
              </a:rPr>
              <a:t>Corporate Town</a:t>
            </a:r>
          </a:p>
        </p:txBody>
      </p:sp>
      <p:sp>
        <p:nvSpPr>
          <p:cNvPr id="20" name="TextBox 19"/>
          <p:cNvSpPr txBox="1"/>
          <p:nvPr/>
        </p:nvSpPr>
        <p:spPr>
          <a:xfrm>
            <a:off x="5467745" y="2960131"/>
            <a:ext cx="438150" cy="307777"/>
          </a:xfrm>
          <a:prstGeom prst="rect">
            <a:avLst/>
          </a:prstGeom>
          <a:noFill/>
        </p:spPr>
        <p:txBody>
          <a:bodyPr wrap="square" rtlCol="0">
            <a:spAutoFit/>
          </a:bodyPr>
          <a:lstStyle/>
          <a:p>
            <a:pPr lvl="0"/>
            <a:r>
              <a:rPr lang="en-US" sz="1400" dirty="0">
                <a:solidFill>
                  <a:srgbClr val="3366FF"/>
                </a:solidFill>
              </a:rPr>
              <a:t>FL</a:t>
            </a:r>
          </a:p>
        </p:txBody>
      </p:sp>
      <p:sp>
        <p:nvSpPr>
          <p:cNvPr id="21" name="TextBox 20"/>
          <p:cNvSpPr txBox="1"/>
          <p:nvPr/>
        </p:nvSpPr>
        <p:spPr>
          <a:xfrm>
            <a:off x="7162800" y="2960132"/>
            <a:ext cx="1447800" cy="307777"/>
          </a:xfrm>
          <a:prstGeom prst="rect">
            <a:avLst/>
          </a:prstGeom>
          <a:noFill/>
        </p:spPr>
        <p:txBody>
          <a:bodyPr wrap="square" rtlCol="0">
            <a:spAutoFit/>
          </a:bodyPr>
          <a:lstStyle/>
          <a:p>
            <a:pPr lvl="0"/>
            <a:r>
              <a:rPr lang="en-US" sz="1400" dirty="0" smtClean="0">
                <a:solidFill>
                  <a:srgbClr val="3366FF"/>
                </a:solidFill>
              </a:rPr>
              <a:t>51551-5555</a:t>
            </a:r>
            <a:endParaRPr lang="en-US" sz="1400" dirty="0">
              <a:solidFill>
                <a:srgbClr val="3366FF"/>
              </a:solidFill>
            </a:endParaRPr>
          </a:p>
        </p:txBody>
      </p:sp>
      <p:sp>
        <p:nvSpPr>
          <p:cNvPr id="22" name="TextBox 21"/>
          <p:cNvSpPr txBox="1"/>
          <p:nvPr/>
        </p:nvSpPr>
        <p:spPr>
          <a:xfrm>
            <a:off x="1219200" y="3329464"/>
            <a:ext cx="1295400" cy="307777"/>
          </a:xfrm>
          <a:prstGeom prst="rect">
            <a:avLst/>
          </a:prstGeom>
          <a:noFill/>
        </p:spPr>
        <p:txBody>
          <a:bodyPr wrap="square" rtlCol="0">
            <a:spAutoFit/>
          </a:bodyPr>
          <a:lstStyle/>
          <a:p>
            <a:pPr lvl="0"/>
            <a:r>
              <a:rPr lang="en-US" sz="1400" dirty="0">
                <a:solidFill>
                  <a:srgbClr val="3366FF"/>
                </a:solidFill>
              </a:rPr>
              <a:t>999-999-9999</a:t>
            </a:r>
          </a:p>
        </p:txBody>
      </p:sp>
      <p:sp>
        <p:nvSpPr>
          <p:cNvPr id="23" name="TextBox 22"/>
          <p:cNvSpPr txBox="1"/>
          <p:nvPr/>
        </p:nvSpPr>
        <p:spPr>
          <a:xfrm>
            <a:off x="3429000" y="3329464"/>
            <a:ext cx="1295400" cy="307777"/>
          </a:xfrm>
          <a:prstGeom prst="rect">
            <a:avLst/>
          </a:prstGeom>
          <a:noFill/>
        </p:spPr>
        <p:txBody>
          <a:bodyPr wrap="square" rtlCol="0">
            <a:spAutoFit/>
          </a:bodyPr>
          <a:lstStyle/>
          <a:p>
            <a:pPr lvl="0"/>
            <a:r>
              <a:rPr lang="en-US" sz="1400" dirty="0">
                <a:solidFill>
                  <a:srgbClr val="3366FF"/>
                </a:solidFill>
              </a:rPr>
              <a:t>999-999-9999</a:t>
            </a:r>
          </a:p>
        </p:txBody>
      </p:sp>
      <p:sp>
        <p:nvSpPr>
          <p:cNvPr id="24" name="TextBox 23"/>
          <p:cNvSpPr txBox="1"/>
          <p:nvPr/>
        </p:nvSpPr>
        <p:spPr>
          <a:xfrm>
            <a:off x="6720839" y="3290888"/>
            <a:ext cx="1981199" cy="307777"/>
          </a:xfrm>
          <a:prstGeom prst="rect">
            <a:avLst/>
          </a:prstGeom>
          <a:noFill/>
        </p:spPr>
        <p:txBody>
          <a:bodyPr wrap="square" rtlCol="0">
            <a:spAutoFit/>
          </a:bodyPr>
          <a:lstStyle/>
          <a:p>
            <a:pPr lvl="0"/>
            <a:r>
              <a:rPr lang="en-US" sz="1400" dirty="0" smtClean="0">
                <a:solidFill>
                  <a:srgbClr val="3366FF"/>
                </a:solidFill>
              </a:rPr>
              <a:t>Corporate@Corp.Com</a:t>
            </a:r>
            <a:endParaRPr lang="en-US" sz="1400" dirty="0">
              <a:solidFill>
                <a:srgbClr val="3366FF"/>
              </a:solidFill>
            </a:endParaRPr>
          </a:p>
        </p:txBody>
      </p:sp>
      <p:pic>
        <p:nvPicPr>
          <p:cNvPr id="5" name="media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31709" y="6398299"/>
            <a:ext cx="273182" cy="273182"/>
          </a:xfrm>
          <a:prstGeom prst="rect">
            <a:avLst/>
          </a:prstGeom>
        </p:spPr>
      </p:pic>
    </p:spTree>
    <p:extLst>
      <p:ext uri="{BB962C8B-B14F-4D97-AF65-F5344CB8AC3E}">
        <p14:creationId xmlns:p14="http://schemas.microsoft.com/office/powerpoint/2010/main" val="2577287326"/>
      </p:ext>
    </p:extLst>
  </p:cSld>
  <p:clrMapOvr>
    <a:masterClrMapping/>
  </p:clrMapOvr>
  <mc:AlternateContent xmlns:mc="http://schemas.openxmlformats.org/markup-compatibility/2006" xmlns:p14="http://schemas.microsoft.com/office/powerpoint/2010/main">
    <mc:Choice Requires="p14">
      <p:transition spd="slow" p14:dur="1600" advTm="37000">
        <p14:prism isInverted="1"/>
      </p:transition>
    </mc:Choice>
    <mc:Fallback xmlns="">
      <p:transition spd="slow" advTm="3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7803" fill="hold"/>
                                        <p:tgtEl>
                                          <p:spTgt spid="5"/>
                                        </p:tgtEl>
                                      </p:cBhvr>
                                    </p:cmd>
                                  </p:childTnLst>
                                </p:cTn>
                              </p:par>
                              <p:par>
                                <p:cTn id="7" presetID="16" presetClass="emph" presetSubtype="0" repeatCount="2000" fill="remove" nodeType="withEffect">
                                  <p:stCondLst>
                                    <p:cond delay="23500"/>
                                  </p:stCondLst>
                                  <p:iterate type="lt">
                                    <p:tmPct val="1432"/>
                                  </p:iterate>
                                  <p:childTnLst>
                                    <p:set>
                                      <p:cBhvr override="childStyle">
                                        <p:cTn id="8" dur="800" fill="hold"/>
                                        <p:tgtEl>
                                          <p:spTgt spid="8">
                                            <p:txEl>
                                              <p:pRg st="0" end="0"/>
                                            </p:txEl>
                                          </p:spTgt>
                                        </p:tgtEl>
                                        <p:attrNameLst>
                                          <p:attrName>style.color</p:attrName>
                                        </p:attrNameLst>
                                      </p:cBhvr>
                                      <p:to>
                                        <p:clrVal>
                                          <a:srgbClr val="33CC33"/>
                                        </p:clrVal>
                                      </p:to>
                                    </p:set>
                                    <p:set>
                                      <p:cBhvr>
                                        <p:cTn id="9" dur="800" fill="hold"/>
                                        <p:tgtEl>
                                          <p:spTgt spid="8">
                                            <p:txEl>
                                              <p:pRg st="0" end="0"/>
                                            </p:txEl>
                                          </p:spTgt>
                                        </p:tgtEl>
                                        <p:attrNameLst>
                                          <p:attrName>fillcolor</p:attrName>
                                        </p:attrNameLst>
                                      </p:cBhvr>
                                      <p:to>
                                        <p:clrVal>
                                          <a:srgbClr val="33CC33"/>
                                        </p:clrVal>
                                      </p:to>
                                    </p:set>
                                    <p:set>
                                      <p:cBhvr>
                                        <p:cTn id="10" dur="800" fill="hold"/>
                                        <p:tgtEl>
                                          <p:spTgt spid="8">
                                            <p:txEl>
                                              <p:pRg st="0" end="0"/>
                                            </p:txEl>
                                          </p:spTgt>
                                        </p:tgtEl>
                                        <p:attrNameLst>
                                          <p:attrName>fill.type</p:attrName>
                                        </p:attrNameLst>
                                      </p:cBhvr>
                                      <p:to>
                                        <p:strVal val="solid"/>
                                      </p:to>
                                    </p:set>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23" y="291414"/>
            <a:ext cx="8412480" cy="1232586"/>
          </a:xfrm>
        </p:spPr>
        <p:txBody>
          <a:bodyPr>
            <a:normAutofit fontScale="90000"/>
          </a:bodyPr>
          <a:lstStyle/>
          <a:p>
            <a:pPr lvl="0">
              <a:lnSpc>
                <a:spcPct val="100000"/>
              </a:lnSpc>
              <a:spcBef>
                <a:spcPts val="0"/>
              </a:spcBef>
              <a:defRPr/>
            </a:pPr>
            <a:r>
              <a:rPr lang="en-US" dirty="0" smtClean="0"/>
              <a:t>Completing an </a:t>
            </a:r>
            <a:r>
              <a:rPr lang="en-US" dirty="0"/>
              <a:t>Enrollment </a:t>
            </a:r>
            <a:r>
              <a:rPr lang="en-US" dirty="0" smtClean="0"/>
              <a:t>Application</a:t>
            </a:r>
            <a:br>
              <a:rPr lang="en-US" dirty="0" smtClean="0"/>
            </a:br>
            <a:r>
              <a:rPr lang="en-US" sz="2400" dirty="0">
                <a:solidFill>
                  <a:srgbClr val="000000"/>
                </a:solidFill>
              </a:rPr>
              <a:t>Provider Enrollment Form	 - U.S. Department of Labor</a:t>
            </a:r>
            <a:r>
              <a:rPr lang="en-US" dirty="0" smtClean="0"/>
              <a:t/>
            </a:r>
            <a:br>
              <a:rPr lang="en-US" dirty="0" smtClean="0"/>
            </a:br>
            <a:r>
              <a:rPr lang="en-US" sz="2000" dirty="0" smtClean="0">
                <a:solidFill>
                  <a:schemeClr val="tx1"/>
                </a:solidFill>
              </a:rPr>
              <a:t>Providers </a:t>
            </a:r>
            <a:r>
              <a:rPr lang="en-US" sz="2000" b="1" dirty="0" smtClean="0">
                <a:solidFill>
                  <a:schemeClr val="tx1"/>
                </a:solidFill>
              </a:rPr>
              <a:t>MUST</a:t>
            </a:r>
            <a:r>
              <a:rPr lang="en-US" sz="2000" dirty="0" smtClean="0">
                <a:solidFill>
                  <a:schemeClr val="tx1"/>
                </a:solidFill>
              </a:rPr>
              <a:t> Select a Type of Practice</a:t>
            </a:r>
            <a:r>
              <a:rPr lang="en-US" dirty="0" smtClean="0"/>
              <a:t/>
            </a:r>
            <a:br>
              <a:rPr lang="en-US" dirty="0" smtClean="0"/>
            </a:br>
            <a:r>
              <a:rPr lang="en-US" dirty="0">
                <a:solidFill>
                  <a:srgbClr val="000000"/>
                </a:solidFill>
              </a:rPr>
              <a:t/>
            </a:r>
            <a:br>
              <a:rPr lang="en-US" dirty="0">
                <a:solidFill>
                  <a:srgbClr val="000000"/>
                </a:solidFill>
              </a:rPr>
            </a:br>
            <a:r>
              <a:rPr lang="en-US" dirty="0">
                <a:solidFill>
                  <a:srgbClr val="2895D5"/>
                </a:solidFill>
              </a:rPr>
              <a:t/>
            </a:r>
            <a:br>
              <a:rPr lang="en-US" dirty="0">
                <a:solidFill>
                  <a:srgbClr val="2895D5"/>
                </a:solidFill>
              </a:rPr>
            </a:br>
            <a:endParaRPr lang="en-US" dirty="0"/>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3515" y="762000"/>
            <a:ext cx="50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6537960"/>
            <a:ext cx="5867401" cy="337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008" r="6995"/>
          <a:stretch/>
        </p:blipFill>
        <p:spPr bwMode="auto">
          <a:xfrm>
            <a:off x="7443032" y="3236543"/>
            <a:ext cx="1700967" cy="1234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descr="C:\Users\20702809\Desktop\Slide 6.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348" y="1371600"/>
            <a:ext cx="8544296" cy="116301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1600200"/>
            <a:ext cx="268287"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041" r="17869" b="6769"/>
          <a:stretch/>
        </p:blipFill>
        <p:spPr bwMode="auto">
          <a:xfrm>
            <a:off x="533400" y="2537598"/>
            <a:ext cx="7059309" cy="386706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bwMode="auto">
          <a:xfrm>
            <a:off x="832589" y="5257801"/>
            <a:ext cx="6269393" cy="152400"/>
          </a:xfrm>
          <a:prstGeom prst="rect">
            <a:avLst/>
          </a:prstGeom>
          <a:solidFill>
            <a:srgbClr val="FFFF00">
              <a:alpha val="32000"/>
            </a:srgbClr>
          </a:solidFill>
          <a:ln w="57150">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14" name="Rectangle 13"/>
          <p:cNvSpPr/>
          <p:nvPr/>
        </p:nvSpPr>
        <p:spPr bwMode="auto">
          <a:xfrm>
            <a:off x="832588" y="5431536"/>
            <a:ext cx="6269393" cy="152400"/>
          </a:xfrm>
          <a:prstGeom prst="rect">
            <a:avLst/>
          </a:prstGeom>
          <a:solidFill>
            <a:srgbClr val="FFFF00">
              <a:alpha val="32000"/>
            </a:srgbClr>
          </a:solidFill>
          <a:ln w="57150">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17" name="Rectangle 16"/>
          <p:cNvSpPr/>
          <p:nvPr/>
        </p:nvSpPr>
        <p:spPr bwMode="auto">
          <a:xfrm>
            <a:off x="838200" y="5638800"/>
            <a:ext cx="6269393" cy="152400"/>
          </a:xfrm>
          <a:prstGeom prst="rect">
            <a:avLst/>
          </a:prstGeom>
          <a:solidFill>
            <a:srgbClr val="FFFF00">
              <a:alpha val="32000"/>
            </a:srgbClr>
          </a:solidFill>
          <a:ln w="57150">
            <a:noFill/>
          </a:ln>
        </p:spPr>
        <p:txBody>
          <a:bodyPr vert="horz" wrap="square" lIns="91440" tIns="45720" rIns="91440" bIns="45720" numCol="1" rtlCol="0" anchor="t" anchorCtr="0" compatLnSpc="1">
            <a:prstTxWarp prst="textNoShape">
              <a:avLst/>
            </a:prstTxWarp>
          </a:bodyPr>
          <a:lstStyle/>
          <a:p>
            <a:pPr algn="ctr"/>
            <a:endParaRPr lang="en-US"/>
          </a:p>
        </p:txBody>
      </p:sp>
      <p:pic>
        <p:nvPicPr>
          <p:cNvPr id="4" name="media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82748" y="6475416"/>
            <a:ext cx="228600" cy="228600"/>
          </a:xfrm>
          <a:prstGeom prst="rect">
            <a:avLst/>
          </a:prstGeom>
        </p:spPr>
      </p:pic>
    </p:spTree>
    <p:extLst>
      <p:ext uri="{BB962C8B-B14F-4D97-AF65-F5344CB8AC3E}">
        <p14:creationId xmlns:p14="http://schemas.microsoft.com/office/powerpoint/2010/main" val="3741504179"/>
      </p:ext>
    </p:extLst>
  </p:cSld>
  <p:clrMapOvr>
    <a:masterClrMapping/>
  </p:clrMapOvr>
  <mc:AlternateContent xmlns:mc="http://schemas.openxmlformats.org/markup-compatibility/2006" xmlns:p14="http://schemas.microsoft.com/office/powerpoint/2010/main">
    <mc:Choice Requires="p14">
      <p:transition spd="slow" p14:dur="1400" advTm="35000">
        <p14:ripple/>
      </p:transition>
    </mc:Choice>
    <mc:Fallback xmlns="">
      <p:transition spd="slow" advTm="3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4645" fill="hold"/>
                                        <p:tgtEl>
                                          <p:spTgt spid="4"/>
                                        </p:tgtEl>
                                      </p:cBhvr>
                                    </p:cmd>
                                  </p:childTnLst>
                                </p:cTn>
                              </p:par>
                              <p:par>
                                <p:cTn id="7" presetID="10" presetClass="entr" presetSubtype="0" repeatCount="3000" fill="hold" nodeType="withEffect">
                                  <p:stCondLst>
                                    <p:cond delay="4000"/>
                                  </p:stCondLst>
                                  <p:childTnLst>
                                    <p:set>
                                      <p:cBhvr>
                                        <p:cTn id="8" dur="1" fill="hold">
                                          <p:stCondLst>
                                            <p:cond delay="0"/>
                                          </p:stCondLst>
                                        </p:cTn>
                                        <p:tgtEl>
                                          <p:spTgt spid="3074"/>
                                        </p:tgtEl>
                                        <p:attrNameLst>
                                          <p:attrName>style.visibility</p:attrName>
                                        </p:attrNameLst>
                                      </p:cBhvr>
                                      <p:to>
                                        <p:strVal val="visible"/>
                                      </p:to>
                                    </p:set>
                                    <p:animEffect transition="in" filter="fade">
                                      <p:cBhvr>
                                        <p:cTn id="9" dur="1000"/>
                                        <p:tgtEl>
                                          <p:spTgt spid="3074"/>
                                        </p:tgtEl>
                                      </p:cBhvr>
                                    </p:animEffect>
                                  </p:childTnLst>
                                </p:cTn>
                              </p:par>
                              <p:par>
                                <p:cTn id="10" presetID="42" presetClass="entr" presetSubtype="0" fill="hold" nodeType="withEffect">
                                  <p:stCondLst>
                                    <p:cond delay="800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10" presetClass="entr" presetSubtype="0" repeatCount="4000" fill="hold" grpId="0" nodeType="withEffect">
                                  <p:stCondLst>
                                    <p:cond delay="1190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childTnLst>
                                  <p:subTnLst>
                                    <p:set>
                                      <p:cBhvr override="childStyle">
                                        <p:cTn dur="1" fill="hold" display="0" masterRel="sameClick" afterEffect="1">
                                          <p:stCondLst>
                                            <p:cond evt="end" delay="0">
                                              <p:tn val="15"/>
                                            </p:cond>
                                          </p:stCondLst>
                                        </p:cTn>
                                        <p:tgtEl>
                                          <p:spTgt spid="16"/>
                                        </p:tgtEl>
                                        <p:attrNameLst>
                                          <p:attrName>style.visibility</p:attrName>
                                        </p:attrNameLst>
                                      </p:cBhvr>
                                      <p:to>
                                        <p:strVal val="hidden"/>
                                      </p:to>
                                    </p:set>
                                  </p:subTnLst>
                                </p:cTn>
                              </p:par>
                              <p:par>
                                <p:cTn id="18" presetID="10" presetClass="entr" presetSubtype="0" repeatCount="4000" fill="hold" grpId="0" nodeType="withEffect">
                                  <p:stCondLst>
                                    <p:cond delay="1870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childTnLst>
                                  <p:subTnLst>
                                    <p:set>
                                      <p:cBhvr override="childStyle">
                                        <p:cTn dur="1" fill="hold" display="0" masterRel="sameClick" afterEffect="1">
                                          <p:stCondLst>
                                            <p:cond evt="end" delay="0">
                                              <p:tn val="18"/>
                                            </p:cond>
                                          </p:stCondLst>
                                        </p:cTn>
                                        <p:tgtEl>
                                          <p:spTgt spid="14"/>
                                        </p:tgtEl>
                                        <p:attrNameLst>
                                          <p:attrName>style.visibility</p:attrName>
                                        </p:attrNameLst>
                                      </p:cBhvr>
                                      <p:to>
                                        <p:strVal val="hidden"/>
                                      </p:to>
                                    </p:set>
                                  </p:subTnLst>
                                </p:cTn>
                              </p:par>
                              <p:par>
                                <p:cTn id="21" presetID="10" presetClass="entr" presetSubtype="0" repeatCount="3000" fill="hold" grpId="0" nodeType="withEffect">
                                  <p:stCondLst>
                                    <p:cond delay="2260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childTnLst>
                                  <p:subTnLst>
                                    <p:set>
                                      <p:cBhvr override="childStyle">
                                        <p:cTn dur="1" fill="hold" display="0" masterRel="sameClick" afterEffect="1">
                                          <p:stCondLst>
                                            <p:cond evt="end" delay="0">
                                              <p:tn val="21"/>
                                            </p:cond>
                                          </p:stCondLst>
                                        </p:cTn>
                                        <p:tgtEl>
                                          <p:spTgt spid="1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4"/>
                </p:tgtEl>
              </p:cMediaNode>
            </p:audio>
          </p:childTnLst>
        </p:cTn>
      </p:par>
    </p:tnLst>
    <p:bldLst>
      <p:bldP spid="16" grpId="0" animBg="1"/>
      <p:bldP spid="14"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233855"/>
            <a:ext cx="8412480" cy="874111"/>
          </a:xfrm>
        </p:spPr>
        <p:txBody>
          <a:bodyPr>
            <a:normAutofit fontScale="90000"/>
          </a:bodyPr>
          <a:lstStyle/>
          <a:p>
            <a:r>
              <a:rPr lang="en-US" sz="3100" dirty="0" smtClean="0"/>
              <a:t>Completing an Enrollment Application</a:t>
            </a:r>
            <a:br>
              <a:rPr lang="en-US" sz="3100" dirty="0" smtClean="0"/>
            </a:br>
            <a:r>
              <a:rPr lang="en-US" sz="2200" dirty="0">
                <a:solidFill>
                  <a:srgbClr val="000000"/>
                </a:solidFill>
              </a:rPr>
              <a:t>Provider Enrollment Form - U.S. Department of Labor</a:t>
            </a:r>
            <a:r>
              <a:rPr lang="en-US" sz="2200" dirty="0">
                <a:solidFill>
                  <a:srgbClr val="2895D5"/>
                </a:solidFill>
              </a:rPr>
              <a:t/>
            </a:r>
            <a:br>
              <a:rPr lang="en-US" sz="2200" dirty="0">
                <a:solidFill>
                  <a:srgbClr val="2895D5"/>
                </a:solidFill>
              </a:rPr>
            </a:br>
            <a:r>
              <a:rPr lang="en-US" sz="2200" dirty="0" smtClean="0">
                <a:solidFill>
                  <a:srgbClr val="000000"/>
                </a:solidFill>
              </a:rPr>
              <a:t>If </a:t>
            </a:r>
            <a:r>
              <a:rPr lang="en-US" sz="2200" dirty="0">
                <a:solidFill>
                  <a:srgbClr val="000000"/>
                </a:solidFill>
              </a:rPr>
              <a:t>the provider checked “c” for group they must complete </a:t>
            </a:r>
            <a:r>
              <a:rPr lang="en-US" sz="2200" dirty="0" smtClean="0">
                <a:solidFill>
                  <a:srgbClr val="000000"/>
                </a:solidFill>
              </a:rPr>
              <a:t>box 12</a:t>
            </a:r>
            <a:r>
              <a:rPr lang="en-US" sz="3100" dirty="0" smtClean="0"/>
              <a:t/>
            </a:r>
            <a:br>
              <a:rPr lang="en-US" sz="3100" dirty="0" smtClean="0"/>
            </a:br>
            <a:r>
              <a:rPr lang="en-US" dirty="0"/>
              <a:t/>
            </a:r>
            <a:br>
              <a:rPr lang="en-US" dirty="0"/>
            </a:br>
            <a:r>
              <a:rPr lang="en-US" dirty="0"/>
              <a:t/>
            </a:r>
            <a:br>
              <a:rPr lang="en-US" dirty="0"/>
            </a:br>
            <a:r>
              <a:rPr lang="en-US" dirty="0">
                <a:solidFill>
                  <a:schemeClr val="tx1"/>
                </a:solidFill>
              </a:rPr>
              <a:t/>
            </a:r>
            <a:br>
              <a:rPr lang="en-US" dirty="0">
                <a:solidFill>
                  <a:schemeClr val="tx1"/>
                </a:solidFill>
              </a:rPr>
            </a:br>
            <a:endParaRPr lang="en-US" dirty="0"/>
          </a:p>
        </p:txBody>
      </p:sp>
      <p:sp>
        <p:nvSpPr>
          <p:cNvPr id="22" name="Content Placeholder 2"/>
          <p:cNvSpPr txBox="1">
            <a:spLocks noGrp="1"/>
          </p:cNvSpPr>
          <p:nvPr>
            <p:ph idx="1"/>
          </p:nvPr>
        </p:nvSpPr>
        <p:spPr>
          <a:xfrm>
            <a:off x="216495" y="4305300"/>
            <a:ext cx="8637905" cy="2514600"/>
          </a:xfrm>
          <a:prstGeom prst="rect">
            <a:avLst/>
          </a:prstGeom>
          <a:solidFill>
            <a:schemeClr val="bg1"/>
          </a:solidFill>
          <a:ln>
            <a:solidFill>
              <a:schemeClr val="tx1"/>
            </a:solidFill>
          </a:ln>
        </p:spPr>
        <p:txBody>
          <a:bodyPr vert="horz" lIns="0" tIns="0" rIns="0" bIns="0" rtlCol="0">
            <a:normAutofit fontScale="92500" lnSpcReduction="10000"/>
          </a:bodyPr>
          <a:lstStyle>
            <a:lvl1pPr marL="0" indent="0" algn="l" defTabSz="457200" rtl="0" eaLnBrk="1" latinLnBrk="0" hangingPunct="1">
              <a:spcBef>
                <a:spcPts val="0"/>
              </a:spcBef>
              <a:spcAft>
                <a:spcPts val="0"/>
              </a:spcAft>
              <a:buFont typeface="Arial"/>
              <a:buNone/>
              <a:defRPr sz="2000" b="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rgbClr val="000000"/>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a:endParaRPr lang="en-US" sz="1300" dirty="0" smtClean="0">
              <a:solidFill>
                <a:srgbClr val="000000"/>
              </a:solidFill>
            </a:endParaRPr>
          </a:p>
          <a:p>
            <a:pPr defTabSz="914400"/>
            <a:r>
              <a:rPr lang="en-US" sz="1300" dirty="0" smtClean="0">
                <a:solidFill>
                  <a:srgbClr val="000000"/>
                </a:solidFill>
              </a:rPr>
              <a:t>Block 11a</a:t>
            </a:r>
            <a:r>
              <a:rPr lang="en-US" sz="1300" dirty="0">
                <a:solidFill>
                  <a:srgbClr val="000000"/>
                </a:solidFill>
              </a:rPr>
              <a:t> </a:t>
            </a:r>
            <a:r>
              <a:rPr lang="en-US" sz="1300" dirty="0" smtClean="0">
                <a:solidFill>
                  <a:srgbClr val="000000"/>
                </a:solidFill>
              </a:rPr>
              <a:t>through Block 11c: Is </a:t>
            </a:r>
            <a:r>
              <a:rPr lang="en-US" sz="1300" b="1" dirty="0" smtClean="0">
                <a:solidFill>
                  <a:srgbClr val="000000"/>
                </a:solidFill>
              </a:rPr>
              <a:t>NOT</a:t>
            </a:r>
            <a:r>
              <a:rPr lang="en-US" sz="1300" dirty="0" smtClean="0">
                <a:solidFill>
                  <a:srgbClr val="000000"/>
                </a:solidFill>
              </a:rPr>
              <a:t> required for a Group Provider</a:t>
            </a:r>
          </a:p>
          <a:p>
            <a:pPr defTabSz="914400"/>
            <a:r>
              <a:rPr lang="en-US" sz="1300" dirty="0" smtClean="0">
                <a:solidFill>
                  <a:srgbClr val="000000"/>
                </a:solidFill>
              </a:rPr>
              <a:t> </a:t>
            </a:r>
            <a:endParaRPr lang="en-US" sz="1300" b="1" dirty="0" smtClean="0">
              <a:solidFill>
                <a:srgbClr val="FF0000"/>
              </a:solidFill>
            </a:endParaRPr>
          </a:p>
          <a:p>
            <a:pPr defTabSz="914400"/>
            <a:r>
              <a:rPr lang="en-US" sz="1300" dirty="0" smtClean="0">
                <a:solidFill>
                  <a:srgbClr val="000000"/>
                </a:solidFill>
              </a:rPr>
              <a:t>Block 12:   The provider should check the box and type or print their SSN or EIN as </a:t>
            </a:r>
            <a:r>
              <a:rPr lang="en-US" sz="1300" dirty="0" smtClean="0">
                <a:solidFill>
                  <a:schemeClr val="tx1"/>
                </a:solidFill>
              </a:rPr>
              <a:t>appropriate</a:t>
            </a:r>
            <a:r>
              <a:rPr lang="en-US" sz="1300" b="1" dirty="0" smtClean="0">
                <a:solidFill>
                  <a:schemeClr val="tx1"/>
                </a:solidFill>
              </a:rPr>
              <a:t>. </a:t>
            </a:r>
            <a:r>
              <a:rPr lang="en-US" sz="1300" b="1" dirty="0" smtClean="0">
                <a:solidFill>
                  <a:srgbClr val="FF0000"/>
                </a:solidFill>
              </a:rPr>
              <a:t>*</a:t>
            </a:r>
          </a:p>
          <a:p>
            <a:pPr defTabSz="914400"/>
            <a:r>
              <a:rPr lang="en-US" sz="1300" dirty="0" smtClean="0">
                <a:solidFill>
                  <a:srgbClr val="000000"/>
                </a:solidFill>
              </a:rPr>
              <a:t>                  </a:t>
            </a:r>
            <a:r>
              <a:rPr lang="en-US" sz="1300" b="1" dirty="0" smtClean="0">
                <a:solidFill>
                  <a:srgbClr val="000000"/>
                </a:solidFill>
              </a:rPr>
              <a:t>Note: If the provider is a sole proprietor they should use their SSN #</a:t>
            </a:r>
          </a:p>
          <a:p>
            <a:pPr defTabSz="914400"/>
            <a:r>
              <a:rPr lang="en-US" sz="1300" b="1" dirty="0" smtClean="0">
                <a:solidFill>
                  <a:srgbClr val="000000"/>
                </a:solidFill>
              </a:rPr>
              <a:t>                            If the provider is an LLC, INC., etc., they should use their EIN #</a:t>
            </a:r>
          </a:p>
          <a:p>
            <a:pPr defTabSz="914400"/>
            <a:endParaRPr lang="en-US" sz="1300" b="1" dirty="0" smtClean="0">
              <a:solidFill>
                <a:srgbClr val="000000"/>
              </a:solidFill>
            </a:endParaRPr>
          </a:p>
          <a:p>
            <a:pPr defTabSz="914400"/>
            <a:r>
              <a:rPr lang="en-US" sz="1300" dirty="0" smtClean="0">
                <a:solidFill>
                  <a:srgbClr val="000000"/>
                </a:solidFill>
              </a:rPr>
              <a:t>Block 13a through Block 13c is </a:t>
            </a:r>
            <a:r>
              <a:rPr lang="en-US" sz="1300" b="1" dirty="0" smtClean="0">
                <a:solidFill>
                  <a:srgbClr val="000000"/>
                </a:solidFill>
              </a:rPr>
              <a:t>NOT</a:t>
            </a:r>
            <a:r>
              <a:rPr lang="en-US" sz="1300" dirty="0" smtClean="0">
                <a:solidFill>
                  <a:srgbClr val="000000"/>
                </a:solidFill>
              </a:rPr>
              <a:t> required for a Group Provider</a:t>
            </a:r>
          </a:p>
          <a:p>
            <a:pPr defTabSz="914400"/>
            <a:endParaRPr lang="en-US" sz="1300" dirty="0" smtClean="0">
              <a:solidFill>
                <a:srgbClr val="000000"/>
              </a:solidFill>
            </a:endParaRPr>
          </a:p>
          <a:p>
            <a:pPr defTabSz="914400"/>
            <a:r>
              <a:rPr lang="en-US" sz="1300" dirty="0" smtClean="0">
                <a:solidFill>
                  <a:srgbClr val="000000"/>
                </a:solidFill>
              </a:rPr>
              <a:t>Block 14a through Block 14d is </a:t>
            </a:r>
            <a:r>
              <a:rPr lang="en-US" sz="1300" b="1" dirty="0" smtClean="0">
                <a:solidFill>
                  <a:srgbClr val="000000"/>
                </a:solidFill>
              </a:rPr>
              <a:t>NOT</a:t>
            </a:r>
            <a:r>
              <a:rPr lang="en-US" sz="1300" dirty="0" smtClean="0">
                <a:solidFill>
                  <a:srgbClr val="000000"/>
                </a:solidFill>
              </a:rPr>
              <a:t> required for a Group Provider </a:t>
            </a:r>
            <a:endParaRPr lang="en-US" sz="1300" b="1" dirty="0">
              <a:solidFill>
                <a:srgbClr val="FF0000"/>
              </a:solidFill>
            </a:endParaRPr>
          </a:p>
          <a:p>
            <a:pPr defTabSz="914400"/>
            <a:endParaRPr lang="en-US" sz="1300" dirty="0">
              <a:solidFill>
                <a:srgbClr val="FF0000"/>
              </a:solidFill>
            </a:endParaRPr>
          </a:p>
          <a:p>
            <a:pPr defTabSz="914400"/>
            <a:endParaRPr lang="en-US" sz="1200" dirty="0">
              <a:solidFill>
                <a:srgbClr val="FF0000"/>
              </a:solidFill>
            </a:endParaRPr>
          </a:p>
          <a:p>
            <a:pPr defTabSz="914400"/>
            <a:endParaRPr lang="en-US" sz="1200" dirty="0" smtClean="0">
              <a:solidFill>
                <a:srgbClr val="000000"/>
              </a:solidFill>
            </a:endParaRPr>
          </a:p>
          <a:p>
            <a:pPr defTabSz="914400"/>
            <a:r>
              <a:rPr lang="en-US" sz="1800" b="1" dirty="0" smtClean="0">
                <a:solidFill>
                  <a:srgbClr val="FF0000"/>
                </a:solidFill>
              </a:rPr>
              <a:t>*</a:t>
            </a:r>
            <a:r>
              <a:rPr lang="en-US" sz="1400" b="1" dirty="0" smtClean="0">
                <a:solidFill>
                  <a:srgbClr val="FF0000"/>
                </a:solidFill>
              </a:rPr>
              <a:t> </a:t>
            </a:r>
            <a:r>
              <a:rPr lang="en-US" sz="1400" b="1" u="sng" dirty="0" smtClean="0">
                <a:solidFill>
                  <a:srgbClr val="FF0000"/>
                </a:solidFill>
              </a:rPr>
              <a:t>If data is missing from these fields, the application will be Returned to the Provider (RTP</a:t>
            </a:r>
            <a:r>
              <a:rPr lang="en-US" sz="1400" dirty="0" smtClean="0">
                <a:solidFill>
                  <a:srgbClr val="FF0000"/>
                </a:solidFill>
              </a:rPr>
              <a:t>)</a:t>
            </a:r>
          </a:p>
          <a:p>
            <a:endParaRPr lang="en-US" dirty="0"/>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2612" y="762000"/>
            <a:ext cx="50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Straight Connector 29"/>
          <p:cNvCxnSpPr/>
          <p:nvPr/>
        </p:nvCxnSpPr>
        <p:spPr>
          <a:xfrm flipV="1">
            <a:off x="1016000" y="2667000"/>
            <a:ext cx="5867400" cy="9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035050" y="2971800"/>
            <a:ext cx="5934075"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151" name="Picture 7"/>
          <p:cNvPicPr>
            <a:picLocks noChangeAspect="1" noChangeArrowheads="1"/>
          </p:cNvPicPr>
          <p:nvPr/>
        </p:nvPicPr>
        <p:blipFill>
          <a:blip r:embed="rId6">
            <a:duotone>
              <a:prstClr val="black"/>
              <a:schemeClr val="accent1">
                <a:tint val="45000"/>
                <a:satMod val="400000"/>
              </a:schemeClr>
            </a:duotone>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025525" y="1752600"/>
            <a:ext cx="59436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5"/>
          <p:cNvPicPr/>
          <p:nvPr/>
        </p:nvPicPr>
        <p:blipFill>
          <a:blip r:embed="rId8"/>
          <a:stretch>
            <a:fillRect/>
          </a:stretch>
        </p:blipFill>
        <p:spPr>
          <a:xfrm>
            <a:off x="1016000" y="2714624"/>
            <a:ext cx="5943600" cy="161925"/>
          </a:xfrm>
          <a:prstGeom prst="rect">
            <a:avLst/>
          </a:prstGeom>
        </p:spPr>
      </p:pic>
      <p:pic>
        <p:nvPicPr>
          <p:cNvPr id="6152" name="Picture 8"/>
          <p:cNvPicPr>
            <a:picLocks noChangeAspect="1" noChangeArrowheads="1"/>
          </p:cNvPicPr>
          <p:nvPr/>
        </p:nvPicPr>
        <p:blipFill>
          <a:blip r:embed="rId9">
            <a:duotone>
              <a:prstClr val="black"/>
              <a:schemeClr val="accent1">
                <a:tint val="45000"/>
                <a:satMod val="400000"/>
              </a:schemeClr>
            </a:duotone>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016000" y="2990849"/>
            <a:ext cx="5953125" cy="190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3" name="Picture 9"/>
          <p:cNvPicPr>
            <a:picLocks noChangeAspect="1" noChangeArrowheads="1"/>
          </p:cNvPicPr>
          <p:nvPr/>
        </p:nvPicPr>
        <p:blipFill>
          <a:blip r:embed="rId11">
            <a:duotone>
              <a:prstClr val="black"/>
              <a:schemeClr val="accent1">
                <a:tint val="45000"/>
                <a:satMod val="400000"/>
              </a:schemeClr>
            </a:duotone>
            <a:extLst>
              <a:ext uri="{BEBA8EAE-BF5A-486C-A8C5-ECC9F3942E4B}">
                <a14:imgProps xmlns:a14="http://schemas.microsoft.com/office/drawing/2010/main">
                  <a14:imgLayer r:embed="rId12">
                    <a14:imgEffect>
                      <a14:colorTemperature colorTemp="47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016000" y="3179762"/>
            <a:ext cx="5943600"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Straight Connector 23"/>
          <p:cNvCxnSpPr/>
          <p:nvPr/>
        </p:nvCxnSpPr>
        <p:spPr>
          <a:xfrm>
            <a:off x="1025525" y="3181592"/>
            <a:ext cx="593407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35" name="Table 34"/>
          <p:cNvGraphicFramePr>
            <a:graphicFrameLocks noGrp="1"/>
          </p:cNvGraphicFramePr>
          <p:nvPr>
            <p:extLst>
              <p:ext uri="{D42A27DB-BD31-4B8C-83A1-F6EECF244321}">
                <p14:modId xmlns:p14="http://schemas.microsoft.com/office/powerpoint/2010/main" val="2988825811"/>
              </p:ext>
            </p:extLst>
          </p:nvPr>
        </p:nvGraphicFramePr>
        <p:xfrm>
          <a:off x="838200" y="1685925"/>
          <a:ext cx="6362700" cy="2457450"/>
        </p:xfrm>
        <a:graphic>
          <a:graphicData uri="http://schemas.openxmlformats.org/drawingml/2006/table">
            <a:tbl>
              <a:tblPr/>
              <a:tblGrid>
                <a:gridCol w="6362700">
                  <a:extLst>
                    <a:ext uri="{9D8B030D-6E8A-4147-A177-3AD203B41FA5}">
                      <a16:colId xmlns:a16="http://schemas.microsoft.com/office/drawing/2014/main" val="20000"/>
                    </a:ext>
                  </a:extLst>
                </a:gridCol>
              </a:tblGrid>
              <a:tr h="2457450">
                <a:tc>
                  <a:txBody>
                    <a:bodyPr/>
                    <a:lstStyle/>
                    <a:p>
                      <a:pPr algn="ctr"/>
                      <a:endParaRPr lang="en-US" dirty="0"/>
                    </a:p>
                  </a:txBody>
                  <a:tcPr>
                    <a:lnL w="3175" cmpd="sng">
                      <a:solidFill>
                        <a:schemeClr val="tx1"/>
                      </a:solidFill>
                      <a:prstDash val="solid"/>
                    </a:lnL>
                    <a:lnR w="3175" cmpd="sng">
                      <a:solidFill>
                        <a:schemeClr val="tx1"/>
                      </a:solidFill>
                      <a:prstDash val="solid"/>
                    </a:lnR>
                    <a:lnT w="3175" cmpd="sng">
                      <a:solidFill>
                        <a:schemeClr val="tx1"/>
                      </a:solidFill>
                      <a:prstDash val="solid"/>
                    </a:lnT>
                    <a:lnB w="3175" cmpd="sng">
                      <a:solidFill>
                        <a:schemeClr val="tx1"/>
                      </a:solidFill>
                      <a:prstDash val="solid"/>
                    </a:lnB>
                  </a:tcPr>
                </a:tc>
                <a:extLst>
                  <a:ext uri="{0D108BD9-81ED-4DB2-BD59-A6C34878D82A}">
                    <a16:rowId xmlns:a16="http://schemas.microsoft.com/office/drawing/2014/main" val="10000"/>
                  </a:ext>
                </a:extLst>
              </a:tr>
            </a:tbl>
          </a:graphicData>
        </a:graphic>
      </p:graphicFrame>
      <p:sp>
        <p:nvSpPr>
          <p:cNvPr id="5" name="Rectangle 4"/>
          <p:cNvSpPr/>
          <p:nvPr/>
        </p:nvSpPr>
        <p:spPr bwMode="auto">
          <a:xfrm>
            <a:off x="914400" y="1676400"/>
            <a:ext cx="6172200" cy="990600"/>
          </a:xfrm>
          <a:prstGeom prst="rect">
            <a:avLst/>
          </a:prstGeom>
          <a:noFill/>
          <a:ln w="38100">
            <a:solidFill>
              <a:srgbClr val="F2D604"/>
            </a:solidFill>
          </a:ln>
        </p:spPr>
        <p:txBody>
          <a:bodyPr vert="horz" wrap="square" lIns="91440" tIns="45720" rIns="91440" bIns="45720" numCol="1" rtlCol="0" anchor="t" anchorCtr="0" compatLnSpc="1">
            <a:prstTxWarp prst="textNoShape">
              <a:avLst/>
            </a:prstTxWarp>
          </a:bodyPr>
          <a:lstStyle/>
          <a:p>
            <a:pPr algn="ctr"/>
            <a:endParaRPr lang="en-US"/>
          </a:p>
        </p:txBody>
      </p:sp>
      <p:sp>
        <p:nvSpPr>
          <p:cNvPr id="17" name="Rectangle 16"/>
          <p:cNvSpPr/>
          <p:nvPr/>
        </p:nvSpPr>
        <p:spPr bwMode="auto">
          <a:xfrm>
            <a:off x="914400" y="2876550"/>
            <a:ext cx="6172200" cy="1314450"/>
          </a:xfrm>
          <a:prstGeom prst="rect">
            <a:avLst/>
          </a:prstGeom>
          <a:noFill/>
          <a:ln w="38100">
            <a:solidFill>
              <a:srgbClr val="F2D604"/>
            </a:solidFill>
          </a:ln>
        </p:spPr>
        <p:txBody>
          <a:bodyPr vert="horz" wrap="square" lIns="91440" tIns="45720" rIns="91440" bIns="45720" numCol="1" rtlCol="0" anchor="t" anchorCtr="0" compatLnSpc="1">
            <a:prstTxWarp prst="textNoShape">
              <a:avLst/>
            </a:prstTxWarp>
          </a:bodyPr>
          <a:lstStyle/>
          <a:p>
            <a:pPr algn="ctr"/>
            <a:endParaRPr lang="en-US"/>
          </a:p>
        </p:txBody>
      </p:sp>
      <p:sp>
        <p:nvSpPr>
          <p:cNvPr id="6" name="Rectangle 5"/>
          <p:cNvSpPr/>
          <p:nvPr/>
        </p:nvSpPr>
        <p:spPr bwMode="auto">
          <a:xfrm>
            <a:off x="914399" y="2667000"/>
            <a:ext cx="6172201" cy="238125"/>
          </a:xfrm>
          <a:prstGeom prst="rect">
            <a:avLst/>
          </a:prstGeom>
          <a:noFill/>
          <a:ln w="38100">
            <a:solidFill>
              <a:srgbClr val="F2D604"/>
            </a:solidFill>
          </a:ln>
        </p:spPr>
        <p:txBody>
          <a:bodyPr vert="horz" wrap="square" lIns="91440" tIns="45720" rIns="91440" bIns="45720" numCol="1" rtlCol="0" anchor="t" anchorCtr="0" compatLnSpc="1">
            <a:prstTxWarp prst="textNoShape">
              <a:avLst/>
            </a:prstTxWarp>
          </a:bodyPr>
          <a:lstStyle/>
          <a:p>
            <a:pPr algn="ctr"/>
            <a:endParaRPr lang="en-US"/>
          </a:p>
        </p:txBody>
      </p:sp>
      <p:pic>
        <p:nvPicPr>
          <p:cNvPr id="8" name="media6.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3"/>
          <a:stretch>
            <a:fillRect/>
          </a:stretch>
        </p:blipFill>
        <p:spPr>
          <a:xfrm>
            <a:off x="8610600" y="6400800"/>
            <a:ext cx="200025" cy="200025"/>
          </a:xfrm>
          <a:prstGeom prst="rect">
            <a:avLst/>
          </a:prstGeom>
        </p:spPr>
      </p:pic>
    </p:spTree>
    <p:custDataLst>
      <p:tags r:id="rId1"/>
    </p:custDataLst>
    <p:extLst>
      <p:ext uri="{BB962C8B-B14F-4D97-AF65-F5344CB8AC3E}">
        <p14:creationId xmlns:p14="http://schemas.microsoft.com/office/powerpoint/2010/main" val="2509737073"/>
      </p:ext>
    </p:extLst>
  </p:cSld>
  <p:clrMapOvr>
    <a:masterClrMapping/>
  </p:clrMapOvr>
  <mc:AlternateContent xmlns:mc="http://schemas.openxmlformats.org/markup-compatibility/2006" xmlns:p14="http://schemas.microsoft.com/office/powerpoint/2010/main">
    <mc:Choice Requires="p14">
      <p:transition spd="slow" p14:dur="1200" advTm="33042">
        <p14:flip dir="r"/>
      </p:transition>
    </mc:Choice>
    <mc:Fallback xmlns="">
      <p:transition spd="slow" advTm="3304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233" fill="hold"/>
                                        <p:tgtEl>
                                          <p:spTgt spid="8"/>
                                        </p:tgtEl>
                                      </p:cBhvr>
                                    </p:cmd>
                                  </p:childTnLst>
                                </p:cTn>
                              </p:par>
                              <p:par>
                                <p:cTn id="7" presetID="10" presetClass="entr" presetSubtype="0" repeatCount="3000" fill="hold" grpId="0" nodeType="withEffect">
                                  <p:stCondLst>
                                    <p:cond delay="430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1000"/>
                                        <p:tgtEl>
                                          <p:spTgt spid="6"/>
                                        </p:tgtEl>
                                      </p:cBhvr>
                                    </p:animEffect>
                                  </p:childTnLst>
                                  <p:subTnLst>
                                    <p:set>
                                      <p:cBhvr override="childStyle">
                                        <p:cTn dur="1" fill="hold" display="0" masterRel="sameClick" afterEffect="1">
                                          <p:stCondLst>
                                            <p:cond evt="end" delay="0">
                                              <p:tn val="7"/>
                                            </p:cond>
                                          </p:stCondLst>
                                        </p:cTn>
                                        <p:tgtEl>
                                          <p:spTgt spid="6"/>
                                        </p:tgtEl>
                                        <p:attrNameLst>
                                          <p:attrName>style.visibility</p:attrName>
                                        </p:attrNameLst>
                                      </p:cBhvr>
                                      <p:to>
                                        <p:strVal val="hidden"/>
                                      </p:to>
                                    </p:set>
                                  </p:subTnLst>
                                </p:cTn>
                              </p:par>
                              <p:par>
                                <p:cTn id="10" presetID="10" presetClass="entr" presetSubtype="0" repeatCount="3000" fill="hold" grpId="0" nodeType="withEffect">
                                  <p:stCondLst>
                                    <p:cond delay="20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subTnLst>
                                    <p:set>
                                      <p:cBhvr override="childStyle">
                                        <p:cTn dur="1" fill="hold" display="0" masterRel="sameClick" afterEffect="1">
                                          <p:stCondLst>
                                            <p:cond evt="end" delay="0">
                                              <p:tn val="10"/>
                                            </p:cond>
                                          </p:stCondLst>
                                        </p:cTn>
                                        <p:tgtEl>
                                          <p:spTgt spid="5"/>
                                        </p:tgtEl>
                                        <p:attrNameLst>
                                          <p:attrName>style.visibility</p:attrName>
                                        </p:attrNameLst>
                                      </p:cBhvr>
                                      <p:to>
                                        <p:strVal val="hidden"/>
                                      </p:to>
                                    </p:set>
                                  </p:subTnLst>
                                </p:cTn>
                              </p:par>
                              <p:par>
                                <p:cTn id="13" presetID="10" presetClass="entr" presetSubtype="0" repeatCount="4000" fill="hold" grpId="0" nodeType="withEffect">
                                  <p:stCondLst>
                                    <p:cond delay="2300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childTnLst>
                                  <p:subTnLst>
                                    <p:set>
                                      <p:cBhvr override="childStyle">
                                        <p:cTn dur="1" fill="hold" display="0" masterRel="sameClick" afterEffect="1">
                                          <p:stCondLst>
                                            <p:cond evt="end" delay="0">
                                              <p:tn val="13"/>
                                            </p:cond>
                                          </p:stCondLst>
                                        </p:cTn>
                                        <p:tgtEl>
                                          <p:spTgt spid="1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8"/>
                </p:tgtEl>
              </p:cMediaNode>
            </p:audio>
          </p:childTnLst>
        </p:cTn>
      </p:par>
    </p:tnLst>
    <p:bldLst>
      <p:bldP spid="5" grpId="0" animBg="1"/>
      <p:bldP spid="1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021" y="162909"/>
            <a:ext cx="8412480" cy="785829"/>
          </a:xfrm>
        </p:spPr>
        <p:txBody>
          <a:bodyPr>
            <a:normAutofit fontScale="90000"/>
          </a:bodyPr>
          <a:lstStyle/>
          <a:p>
            <a:pPr lvl="0">
              <a:lnSpc>
                <a:spcPct val="100000"/>
              </a:lnSpc>
              <a:spcBef>
                <a:spcPts val="0"/>
              </a:spcBef>
            </a:pPr>
            <a:r>
              <a:rPr lang="en-US" sz="3100" dirty="0" smtClean="0"/>
              <a:t>Completing an </a:t>
            </a:r>
            <a:r>
              <a:rPr lang="en-US" sz="3100" dirty="0"/>
              <a:t>Enrollment </a:t>
            </a:r>
            <a:r>
              <a:rPr lang="en-US" sz="3100" dirty="0" smtClean="0"/>
              <a:t>Application</a:t>
            </a:r>
            <a:br>
              <a:rPr lang="en-US" sz="3100" dirty="0" smtClean="0"/>
            </a:br>
            <a:r>
              <a:rPr lang="en-US" sz="2200" dirty="0">
                <a:solidFill>
                  <a:srgbClr val="000000"/>
                </a:solidFill>
                <a:ea typeface="+mn-ea"/>
                <a:cs typeface="+mn-cs"/>
              </a:rPr>
              <a:t>Provider Enrollment Form - U.S. Department of Labor</a:t>
            </a:r>
            <a:r>
              <a:rPr lang="en-US" sz="2000" dirty="0">
                <a:solidFill>
                  <a:srgbClr val="000000"/>
                </a:solidFill>
                <a:ea typeface="+mn-ea"/>
                <a:cs typeface="+mn-cs"/>
              </a:rPr>
              <a:t/>
            </a:r>
            <a:br>
              <a:rPr lang="en-US" sz="2000" dirty="0">
                <a:solidFill>
                  <a:srgbClr val="000000"/>
                </a:solidFill>
                <a:ea typeface="+mn-ea"/>
                <a:cs typeface="+mn-cs"/>
              </a:rPr>
            </a:br>
            <a:r>
              <a:rPr lang="en-US" sz="3100" dirty="0" smtClean="0"/>
              <a:t/>
            </a:r>
            <a:br>
              <a:rPr lang="en-US" sz="3100" dirty="0" smtClean="0"/>
            </a:br>
            <a:endParaRPr lang="en-US" sz="2400" dirty="0"/>
          </a:p>
        </p:txBody>
      </p:sp>
      <p:sp>
        <p:nvSpPr>
          <p:cNvPr id="22" name="Rectangle 21"/>
          <p:cNvSpPr/>
          <p:nvPr/>
        </p:nvSpPr>
        <p:spPr>
          <a:xfrm>
            <a:off x="234724" y="990600"/>
            <a:ext cx="8680676" cy="877163"/>
          </a:xfrm>
          <a:prstGeom prst="rect">
            <a:avLst/>
          </a:prstGeom>
        </p:spPr>
        <p:txBody>
          <a:bodyPr wrap="square">
            <a:spAutoFit/>
          </a:bodyPr>
          <a:lstStyle/>
          <a:p>
            <a:r>
              <a:rPr lang="en-US" sz="1600" b="1" dirty="0">
                <a:solidFill>
                  <a:srgbClr val="000000"/>
                </a:solidFill>
              </a:rPr>
              <a:t>If the provider checked “c” for group provider, they must complete boxes </a:t>
            </a:r>
            <a:r>
              <a:rPr lang="en-US" sz="1600" b="1" dirty="0" smtClean="0">
                <a:solidFill>
                  <a:srgbClr val="000000"/>
                </a:solidFill>
              </a:rPr>
              <a:t>17a </a:t>
            </a:r>
            <a:r>
              <a:rPr lang="en-US" sz="1600" b="1" dirty="0">
                <a:solidFill>
                  <a:srgbClr val="000000"/>
                </a:solidFill>
              </a:rPr>
              <a:t>through </a:t>
            </a:r>
            <a:r>
              <a:rPr lang="en-US" sz="1600" b="1" dirty="0" smtClean="0">
                <a:solidFill>
                  <a:srgbClr val="000000"/>
                </a:solidFill>
              </a:rPr>
              <a:t>20.   </a:t>
            </a:r>
            <a:r>
              <a:rPr lang="en-US" sz="2000" b="1" dirty="0" smtClean="0">
                <a:solidFill>
                  <a:srgbClr val="FF0000"/>
                </a:solidFill>
                <a:ea typeface="Calibri"/>
                <a:cs typeface="Arial" panose="020B0604020202020204" pitchFamily="34" charset="0"/>
              </a:rPr>
              <a:t>*</a:t>
            </a:r>
            <a:r>
              <a:rPr lang="en-US" sz="1400" b="1" u="sng" dirty="0">
                <a:solidFill>
                  <a:srgbClr val="FF0000"/>
                </a:solidFill>
              </a:rPr>
              <a:t>The provider MUST sign and date the enrollment application or it will be returned to provider and will NOT be </a:t>
            </a:r>
            <a:r>
              <a:rPr lang="en-US" sz="1400" b="1" u="sng" dirty="0" smtClean="0">
                <a:solidFill>
                  <a:srgbClr val="FF0000"/>
                </a:solidFill>
              </a:rPr>
              <a:t>processed</a:t>
            </a:r>
            <a:endParaRPr lang="en-US" sz="1400" b="1" u="sng" dirty="0">
              <a:solidFill>
                <a:srgbClr val="FF0000"/>
              </a:solidFill>
            </a:endParaRPr>
          </a:p>
        </p:txBody>
      </p:sp>
      <p:pic>
        <p:nvPicPr>
          <p:cNvPr id="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3775" y="657225"/>
            <a:ext cx="50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55" descr="C:\Users\20702809\Desktop\Slide 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904" y="1888165"/>
            <a:ext cx="8552158" cy="2537342"/>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644655" y="4491783"/>
            <a:ext cx="8270745" cy="2246769"/>
          </a:xfrm>
          <a:prstGeom prst="rect">
            <a:avLst/>
          </a:prstGeom>
          <a:noFill/>
        </p:spPr>
        <p:txBody>
          <a:bodyPr wrap="square" rtlCol="0">
            <a:spAutoFit/>
          </a:bodyPr>
          <a:lstStyle/>
          <a:p>
            <a:r>
              <a:rPr lang="en-US" sz="1200" dirty="0">
                <a:solidFill>
                  <a:srgbClr val="000000"/>
                </a:solidFill>
              </a:rPr>
              <a:t>Box 16:   This box is only for Black Lung providers who have a UMWA Health &amp; retirement Fund member #</a:t>
            </a:r>
          </a:p>
          <a:p>
            <a:r>
              <a:rPr lang="en-US" sz="1200" dirty="0">
                <a:solidFill>
                  <a:srgbClr val="000000"/>
                </a:solidFill>
              </a:rPr>
              <a:t>Box 17a: The provider should type/print address where they want the Remittance Advice to be sent </a:t>
            </a:r>
          </a:p>
          <a:p>
            <a:r>
              <a:rPr lang="en-US" sz="1200" dirty="0">
                <a:solidFill>
                  <a:srgbClr val="000000"/>
                </a:solidFill>
              </a:rPr>
              <a:t>Box 17b: The provider should type/print billing city if this is different from block # 5</a:t>
            </a:r>
          </a:p>
          <a:p>
            <a:r>
              <a:rPr lang="en-US" sz="1200" dirty="0">
                <a:solidFill>
                  <a:srgbClr val="000000"/>
                </a:solidFill>
              </a:rPr>
              <a:t>Box 17c: The provider should type/print billing state if this is different from block # 6</a:t>
            </a:r>
          </a:p>
          <a:p>
            <a:r>
              <a:rPr lang="en-US" sz="1200" dirty="0">
                <a:solidFill>
                  <a:srgbClr val="000000"/>
                </a:solidFill>
              </a:rPr>
              <a:t>Box 17d: The provider should type/print billing zip code (all nine digits), if this is different from block # 7</a:t>
            </a:r>
          </a:p>
          <a:p>
            <a:r>
              <a:rPr lang="en-US" sz="1200" dirty="0">
                <a:solidFill>
                  <a:srgbClr val="000000"/>
                </a:solidFill>
              </a:rPr>
              <a:t>Box 18:   The provider should check this box to indicate they have completed an ACH Vendor Payment </a:t>
            </a:r>
          </a:p>
          <a:p>
            <a:r>
              <a:rPr lang="en-US" sz="1200" dirty="0">
                <a:solidFill>
                  <a:srgbClr val="000000"/>
                </a:solidFill>
              </a:rPr>
              <a:t>Box 19:   If the provider is interested in electronic billing they should check the box and indicate one of the 3 methods</a:t>
            </a:r>
          </a:p>
          <a:p>
            <a:r>
              <a:rPr lang="en-US" sz="1200" dirty="0">
                <a:solidFill>
                  <a:srgbClr val="000000"/>
                </a:solidFill>
              </a:rPr>
              <a:t>Box 20:   If the provider does not wish to be included in an online searchable list of OWCP providers, they must check                 </a:t>
            </a:r>
          </a:p>
          <a:p>
            <a:r>
              <a:rPr lang="en-US" sz="1200" dirty="0">
                <a:solidFill>
                  <a:srgbClr val="000000"/>
                </a:solidFill>
              </a:rPr>
              <a:t>               this box and indicate the </a:t>
            </a:r>
            <a:r>
              <a:rPr lang="en-US" sz="1200" dirty="0" smtClean="0">
                <a:solidFill>
                  <a:srgbClr val="000000"/>
                </a:solidFill>
              </a:rPr>
              <a:t>reason</a:t>
            </a:r>
          </a:p>
          <a:p>
            <a:r>
              <a:rPr lang="en-US" sz="1200" dirty="0" smtClean="0">
                <a:solidFill>
                  <a:srgbClr val="000000"/>
                </a:solidFill>
              </a:rPr>
              <a:t>Signature/date</a:t>
            </a:r>
            <a:r>
              <a:rPr lang="en-US" sz="1200" dirty="0">
                <a:solidFill>
                  <a:srgbClr val="000000"/>
                </a:solidFill>
              </a:rPr>
              <a:t>: The provider MUST sign and date the enrollment application  </a:t>
            </a:r>
            <a:r>
              <a:rPr lang="en-US" sz="2000" dirty="0">
                <a:solidFill>
                  <a:srgbClr val="FF0000"/>
                </a:solidFill>
              </a:rPr>
              <a:t>*</a:t>
            </a:r>
          </a:p>
          <a:p>
            <a:endParaRPr lang="en-US" sz="1200" dirty="0">
              <a:solidFill>
                <a:srgbClr val="000000"/>
              </a:solidFill>
            </a:endParaRPr>
          </a:p>
        </p:txBody>
      </p:sp>
      <p:sp>
        <p:nvSpPr>
          <p:cNvPr id="7" name="TextBox 6"/>
          <p:cNvSpPr txBox="1"/>
          <p:nvPr/>
        </p:nvSpPr>
        <p:spPr>
          <a:xfrm>
            <a:off x="3535680" y="4122450"/>
            <a:ext cx="1752600" cy="369332"/>
          </a:xfrm>
          <a:prstGeom prst="rect">
            <a:avLst/>
          </a:prstGeom>
          <a:noFill/>
        </p:spPr>
        <p:txBody>
          <a:bodyPr wrap="square" rtlCol="0">
            <a:spAutoFit/>
          </a:bodyPr>
          <a:lstStyle/>
          <a:p>
            <a:r>
              <a:rPr lang="en-US" dirty="0">
                <a:solidFill>
                  <a:schemeClr val="accent1">
                    <a:lumMod val="50000"/>
                  </a:schemeClr>
                </a:solidFill>
                <a:latin typeface="Edwardian Script ITC" panose="030303020407070D0804" pitchFamily="66" charset="0"/>
              </a:rPr>
              <a:t>Coral Jakes, </a:t>
            </a:r>
            <a:r>
              <a:rPr lang="en-US" sz="1100" dirty="0">
                <a:solidFill>
                  <a:schemeClr val="accent1">
                    <a:lumMod val="50000"/>
                  </a:schemeClr>
                </a:solidFill>
                <a:latin typeface="David" panose="020E0502060401010101" pitchFamily="34" charset="-79"/>
                <a:cs typeface="David" panose="020E0502060401010101" pitchFamily="34" charset="-79"/>
              </a:rPr>
              <a:t>MD</a:t>
            </a:r>
          </a:p>
        </p:txBody>
      </p:sp>
      <p:sp>
        <p:nvSpPr>
          <p:cNvPr id="8" name="TextBox 7"/>
          <p:cNvSpPr txBox="1"/>
          <p:nvPr/>
        </p:nvSpPr>
        <p:spPr>
          <a:xfrm>
            <a:off x="7062843" y="4160520"/>
            <a:ext cx="1166757" cy="307777"/>
          </a:xfrm>
          <a:prstGeom prst="rect">
            <a:avLst/>
          </a:prstGeom>
          <a:noFill/>
        </p:spPr>
        <p:txBody>
          <a:bodyPr wrap="square" rtlCol="0">
            <a:spAutoFit/>
          </a:bodyPr>
          <a:lstStyle/>
          <a:p>
            <a:pPr lvl="0"/>
            <a:r>
              <a:rPr lang="en-US" sz="1400" dirty="0">
                <a:solidFill>
                  <a:srgbClr val="2895D5">
                    <a:lumMod val="50000"/>
                  </a:srgbClr>
                </a:solidFill>
              </a:rPr>
              <a:t>1/24/2016</a:t>
            </a:r>
          </a:p>
        </p:txBody>
      </p:sp>
      <p:pic>
        <p:nvPicPr>
          <p:cNvPr id="4" name="media7.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26604" y="6400800"/>
            <a:ext cx="228600" cy="228600"/>
          </a:xfrm>
          <a:prstGeom prst="rect">
            <a:avLst/>
          </a:prstGeom>
        </p:spPr>
      </p:pic>
    </p:spTree>
    <p:extLst>
      <p:ext uri="{BB962C8B-B14F-4D97-AF65-F5344CB8AC3E}">
        <p14:creationId xmlns:p14="http://schemas.microsoft.com/office/powerpoint/2010/main" val="2803843000"/>
      </p:ext>
    </p:extLst>
  </p:cSld>
  <p:clrMapOvr>
    <a:masterClrMapping/>
  </p:clrMapOvr>
  <mc:AlternateContent xmlns:mc="http://schemas.openxmlformats.org/markup-compatibility/2006" xmlns:p14="http://schemas.microsoft.com/office/powerpoint/2010/main">
    <mc:Choice Requires="p14">
      <p:transition spd="slow" p14:dur="1400" advTm="68000">
        <p14:ripple/>
      </p:transition>
    </mc:Choice>
    <mc:Fallback xmlns="">
      <p:transition spd="slow" advTm="6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7245" fill="hold"/>
                                        <p:tgtEl>
                                          <p:spTgt spid="4"/>
                                        </p:tgtEl>
                                      </p:cBhvr>
                                    </p:cmd>
                                  </p:childTnLst>
                                </p:cTn>
                              </p:par>
                              <p:par>
                                <p:cTn id="7" presetID="16" presetClass="entr" presetSubtype="21" fill="hold" grpId="0" nodeType="withEffect">
                                  <p:stCondLst>
                                    <p:cond delay="61300"/>
                                  </p:stCondLst>
                                  <p:childTnLst>
                                    <p:set>
                                      <p:cBhvr>
                                        <p:cTn id="8" dur="1" fill="hold">
                                          <p:stCondLst>
                                            <p:cond delay="0"/>
                                          </p:stCondLst>
                                        </p:cTn>
                                        <p:tgtEl>
                                          <p:spTgt spid="7"/>
                                        </p:tgtEl>
                                        <p:attrNameLst>
                                          <p:attrName>style.visibility</p:attrName>
                                        </p:attrNameLst>
                                      </p:cBhvr>
                                      <p:to>
                                        <p:strVal val="visible"/>
                                      </p:to>
                                    </p:set>
                                    <p:animEffect transition="in" filter="barn(inVertical)">
                                      <p:cBhvr>
                                        <p:cTn id="9" dur="500"/>
                                        <p:tgtEl>
                                          <p:spTgt spid="7"/>
                                        </p:tgtEl>
                                      </p:cBhvr>
                                    </p:animEffect>
                                  </p:childTnLst>
                                </p:cTn>
                              </p:par>
                              <p:par>
                                <p:cTn id="10" presetID="16" presetClass="entr" presetSubtype="21" fill="hold" grpId="0" nodeType="withEffect">
                                  <p:stCondLst>
                                    <p:cond delay="6170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23" y="291415"/>
            <a:ext cx="8412480" cy="927785"/>
          </a:xfrm>
        </p:spPr>
        <p:txBody>
          <a:bodyPr>
            <a:normAutofit fontScale="90000"/>
          </a:bodyPr>
          <a:lstStyle/>
          <a:p>
            <a:r>
              <a:rPr lang="en-US" sz="3100" dirty="0"/>
              <a:t>Completing </a:t>
            </a:r>
            <a:r>
              <a:rPr lang="en-US" sz="3100" dirty="0" smtClean="0"/>
              <a:t>an Enrollment Application</a:t>
            </a:r>
            <a:br>
              <a:rPr lang="en-US" sz="3100" dirty="0" smtClean="0"/>
            </a:br>
            <a:r>
              <a:rPr lang="en-US" sz="2400" dirty="0">
                <a:solidFill>
                  <a:srgbClr val="000000"/>
                </a:solidFill>
              </a:rPr>
              <a:t>Provider Enrollment Form - U.S. Department of Labor</a:t>
            </a:r>
            <a:r>
              <a:rPr lang="en-US" sz="2400" dirty="0"/>
              <a:t/>
            </a:r>
            <a:br>
              <a:rPr lang="en-US" sz="2400" dirty="0"/>
            </a:br>
            <a:r>
              <a:rPr lang="en-US" sz="2400" dirty="0"/>
              <a:t/>
            </a:r>
            <a:br>
              <a:rPr lang="en-US" sz="2400" dirty="0"/>
            </a:br>
            <a:endParaRPr lang="en-US" sz="2400" dirty="0"/>
          </a:p>
        </p:txBody>
      </p:sp>
      <p:sp>
        <p:nvSpPr>
          <p:cNvPr id="9" name="Content Placeholder 8"/>
          <p:cNvSpPr>
            <a:spLocks noGrp="1"/>
          </p:cNvSpPr>
          <p:nvPr>
            <p:ph idx="1"/>
          </p:nvPr>
        </p:nvSpPr>
        <p:spPr>
          <a:xfrm>
            <a:off x="266700" y="1219200"/>
            <a:ext cx="8412480" cy="4389120"/>
          </a:xfrm>
        </p:spPr>
        <p:txBody>
          <a:bodyPr/>
          <a:lstStyle/>
          <a:p>
            <a:pPr lvl="0" algn="ctr" defTabSz="914400">
              <a:spcBef>
                <a:spcPct val="20000"/>
              </a:spcBef>
            </a:pPr>
            <a:r>
              <a:rPr lang="en-US" sz="1200" b="1" dirty="0">
                <a:solidFill>
                  <a:prstClr val="black">
                    <a:tint val="75000"/>
                  </a:prstClr>
                </a:solidFill>
              </a:rPr>
              <a:t>Group Provider Enrollment – 10c</a:t>
            </a:r>
          </a:p>
          <a:p>
            <a:pPr lvl="0" defTabSz="914400">
              <a:spcBef>
                <a:spcPct val="20000"/>
              </a:spcBef>
            </a:pPr>
            <a:r>
              <a:rPr lang="en-US" sz="1200" b="1" dirty="0">
                <a:solidFill>
                  <a:prstClr val="black">
                    <a:tint val="75000"/>
                  </a:prstClr>
                </a:solidFill>
              </a:rPr>
              <a:t>For group practice enrollment, please enter the following information for each professional who will provide services under the group EIN.  Select the Provider Type code (from the list attached to the application) that most closely describes the service(s) that the provides. </a:t>
            </a:r>
          </a:p>
          <a:p>
            <a:endParaRPr lang="en-US" dirty="0"/>
          </a:p>
        </p:txBody>
      </p:sp>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765175"/>
            <a:ext cx="50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4" descr="data:image/jpeg;base64,/9j/4AAQSkZJRgABAQAAAQABAAD/2wCEAAkGBxMTEhUSEhMWFhUXFRUVFRUVFhYXFhUVFRUWFhUYFxcYHyggGBolGxcVITEjJSorLi4uFx8zODMsNygtLisBCgoKDg0OGhAQGi0lHx8rKy0tLS0rLS0tLi0tLS4tLS0tLS0tLS0tLS0tLSstLSstLS0tLS0rKystLSs3LSstLf/AABEIAMwAzAMBIgACEQEDEQH/xAAcAAEAAgMBAQEAAAAAAAAAAAAABAUDBgcCAQj/xABEEAABAwICBgUGDAQHAQAAAAABAAIDBBEhMQUGEkFRcSJhgZGhEzJScnOxBxQjJEJigqKys8HRMzRTkhUWQ2N04fBU/8QAGAEBAAMBAAAAAAAAAAAAAAAAAAECAwT/xAAkEQEBAAIBBAICAwEAAAAAAAAAAQIRAwQSITEyUUFhEyLRgf/aAAwDAQACEQMRAD8A7iiIgIiICIiAiIgIiICIiAiIgIiICIiAiIgIiICIiAiIgIiICIiAiIgIiICIiAiIgLDU1LWDacbDisy1jT7fjFRHS5sHykgzGy3zQfteLQguHaQuA5gDmkXvfAjdYhfBpPiw9hBWZsIAAAsBgANwG5eXQBc95Mtr6g3Sce8kcwVlZWRnJ7e+3vUR9KFgkoQn8tO2LgG+S+rX3UJGWHJfLytye7txVpzfpHa2FFQDSEw4HmFlbpp29gPIkfurTlxO2rpF5jdcAkWNsuC9LRUREQEREBERAREQEREBERAREQYqqcMYXHIBUeq0W2JKp2czuhfdEzos77F32lF10qy90VHGenK4A2zDTe57Gh57Atlp4msa1jRYNAaBwAFgoo9WSy9JZU7E7eLL4WrJZfLKtwTtjLF4MSzWSyrcE7RXU44Km0tIGyQxN857i4/Vijxce0lo7TwWxWXPaWrNVPVTtODnto4CPRB6bhzxdyCnDDyWtz1bB8jtbnvfI0fVc4lveLHtVovEUYa0NaLAAADgALBe1uoIiICIiAiIgIiICL4SsElW0b78kEhFXS6RsL4ADe4qNFrBGTYSRE8A9t/egul8e4AEnIC55BVVZpxkbC9zmNA3veGtHaVz/WfX9skckUMzHlw2T5IEt2TgenvuMMDvQXWqTvjVZUVp81pMcXDEC5HJoaO0rdrqi1Q0d8XpIoz51tt/rvO0e64HYrnaWNz8rSMt19usV19ukyNMu0vt1iuvt1aZI0yIsd19up3DSk160t8Voppb2cW7DPXf0R+p7FTah6N2GQMI/hxeWf7WbBt+TdvvCqfhQqvLVVJQg4bXlpB3ht/s7fet31YZeIyn/VcXD1G9FngL9qtELhERSCIiAiIgISip6msDjnhu/dBYyVbRvvyUaSuO4W8VruntYI6YMaWukmkJEMEYvJIRw9Fo3uOChfEtIzi80zaVp/0qYB0gHB0774+qAhtcaY05DANqomay+Qcek48GsHSceQWsVut08mFHT7I/rVILRzbCDtO7SBzU2k1WhiJc1m085ySEySHm91z2ZKRJQKZFLlfw0mv0fJOb1Ur5z6LrCIco29HvutY0xq7OSRGyLY3Na0NdbrJ/ddTkoOpRpKHqV9Rnu724vVaOnbbykclhlcFwHIi4C2HUigDpog4YbXlH+qzEDtIHet+koVGNDY3AseIzVbh9LTk+432LS7Spcda071zgPkbke9Zo9JyNzC5rwZT01nNi6Q2UHIr2HLQIdPkZ3CsabWEH6SpcMovMpfTbwV9DlQw6bBUyLSbTvVd1ZZhyAqKypaciqfXjTApqGeUHHY2GevJ0G+JVpl50ixzKKvNVpGqqQcC4xRHg2+w0j7Iv9orsdDpWBrGsDtkNaGgOByaLDFfnZgeKZkcQc6SV1wGAl3G4tjwHatt1b1V0oAHSzvib/Tu2R/aHXA8V0s3bYp2u81wPIg+5ZFzWqqXx5MeCN5Bb2rpLcgpH1ERAREQYa19o3ngxx7gVpsVTkFt2lT8hL7N/4SudUtR0m+sPegz6kObLU1VdKAXGV9NBf6EMB2CW8Np+13da3ls8blyjV6tcyJwH9afxner2LTDhn4K2ldt8MLTkQsT6FatBp3ibc1ZU+m+tNHhOkoepVGmKmCnG1PI1nAHFzuprBdzj1AKp111xkZs00D9h727ckgttMjvYBt8nOIcL7g077LSQ9pJcblxzc4lzjzccSo2ai60nrUXYU8Vh6cw90bTfvI5Kpbp2qGJe13U6NtuzZsfFfLAr4YU2dqXHrK76cLT1tcR4EfqpDNYID5zXs5t2h9y58FUOgWJ0CnavZGyRVdPJgyVhPok2d/a6xWV1FfEY8lrtFoOWc2jjLhvJ80cycFtug9UTAdtzyXWI2W3DBf3q0yVuCB5BwyJHavTaqVu+/P8A6WwyUHUo0lD1KLMb7iP7T1UCLTTxmD2Ko1vqHVkccJLmsa/bdbNxDS1o+8fBXslD1LCNFlxAAOOWBN+QGJ7FWceEu09+d8KDRtTLTm8D9jCxBYxwI+0LjsIW16C0/WSuDTCx7bgOezaYGjeekSDyuozaKmiPy7sRmGgPLTwNujf+7kskei6yTZfC6NkZxDjtbQHEtc3a7iOxVw5eLktmGUumnS4zmzuP8mM193/JW5ELIyVwyJWt1GnoaZuwZHTygWc1puA4ZkuN9nlc5ZBatpbWaaa4LthnoR4D7T83e5XmFqMuTHH9tx0rrl8Xma27ZWWPlQLbURBws4YHC+Bx61uMUgc0OabggEHiCLgrgDnd3AZLumgv5aD2Mf4ArZ46ivHncrU5ERZtULTR+bzeyk/AVyelqOk31m+8Lq2nj82n9jL+By4vSzdJvrN94QZNFO6DvbzfnuViHqp0aei8f70/5z1MDjxWsnhnUwPX10lhcZqIJDw7l9dLgU0Na1iqCauQk/QiHYA427ye9RG1RXvWA/OX+rH7ioN1RZZMrVnZW9ap7r6HJo2v2Vi3jU7QkMjBNUDav5jL2FgbXdbPkuVCUrpGjdIlscYHotA7AmjbpETYrBrQGgZACwHcvrqUHKy0qHTds7j/AN1Kwp9OD0k0bi/koepRpKDqWODTXWpEmlAWnK6g1EQUTb449Slw3b5uGG7h+yitqQtY190uWhlMxxaHM8rMRmWnBjb8Dn3JjLldIysxm1jpvWalYdnZZNKL4Ma3A9clrd11p+l9ZZpsHP2Wf0osG/adm7v7lQOn3DAcB+p3qZorRE1Qfk2Yb3nBg5k/ot5x44+XNc8svEYHTbshwCnUWhqiVpfHES3iS1oPLaIv2LbtE6qwxWc/5V/WOgD1N39vcr8DJVy5fppjw38uQly7xoD+Wg9jH+ALglQ7pO9Z3vK71q//ACsHsYvwBOX1EcHurBERYulX6w/ytR7CX8ty4XSSdNvrN94XddYGE0tQALkwygAZkmN1gFwGkd02es33hQLCgOD/AG0/5r1r3+dQy3lYzibXYf0K2Gh81/tp/wA165ZpXzW8/wBFpbZIpJuujUWtlLJlKGng8FvicPFXMU4cLtII4g3XDVnpaqRhHk3uad2ySMexO9Pa6/W6LjlcXm4cQBcHhlgVWzaAd9B4PUcFU6t11a/Au2wM9po6I63C1z3rYhpMjB0Z5tIPgU78TtyUs2jpW5sPMYjwUYlbVDpSM4bVjwddp8VnkjY8dJrXDrAKnUvpG9e2nXW90b+hH6o/CqmbQsTsgW8jh3FWMTdlrQPogDnYWUyI2nh6+7SiCXq/VehKE0JgmIyJHiPFTqStN7FU5fgssUtios8JjYmVS1LXiT51J7Knty2GFWrahUOuz/nMnsab8tinh+TPn+KPqtTslqWMkF2m5txIyC6oxoAAAAAyAFgOQC5Pqc757D6x/CV14NTm+R0/xeA1ZGtXh8oChy1aybuQVL+m/wBZ3vK/QOrv8rT+xi/A1fnaof0nes73lfonV7+Vp/YRfltXRzeo5en91YIiLndSj1y00aWmdI3zzZjOpzt/YLnsXBSHF3lGykuLtq7sbm97m/Wu3/CHoGSspfJw28o14e0E2BwIIvxsSuIaT1erKb+NBI0D6Vrt/uFwuvgxxuP7cnNcpl+maCukjBDmhwJc8uBti4lzj3krSKulDrC+APer+qqT5Ei+JIB5f+96+aB1emqnARsJBOFhieX75LPqJMbJIvwZXKW7abFSOe8tYL2J5AX3ldN1E+DGSe0knycO+QjpPHCMHd9Y+K6Nqj8GtPTAPna1777QZmwHPpX8888FuUzt1tkcC27fBcmWV/Dqkax/leGJgihaGtHG4JPHa3nrVXWatcW94uP7mrdQzhf7JuP7SvOzwtfquw92Sw8r7czqtWfq3HVZw/dVMmgXNPQJB+qSPArr0sDT5zRzc233mqNNoxjt3eA8d4xCnusHJD8YZmQ7qcLHvC9DShH8SNw624hdJn0A05fdN/uuxVRVat8AOy7T3HBaTmyitwxrVodJRuyeORwPipQfdZq3Vni3vFvEYKvGrr29Jpc3k7DwWs5/tS8X0l4L06SywsyGN8M+K8VDrDtW19M57Smzqv11f84f7Cl/KYvglWHXR3zh3/HpPyo1PB8mfU/Fj1Mf89g9Y/hK6vNVrj2qUlquI9Z/CV0WtrmxtLnuDWjeU5/mdPf6J0tQqTTGn44PON37mDPt4BatpnW9z7tgu0emfOPIfR961l0hJuTc7ycyrYcFvnJTk6mTxizSSXueNz3r9J6vfytP7CL8tq/PeqWh/jtVHTbWyHXc84khjcXW6zliv0lGwNAaBYAAAcAMAp6i+odLL5r0i+FY5CHAtOFwQe0Lltk9utX6U07FCLm7jkA0FxJ3ABoJJ5Kleauq88/Fotzei6Z3MYsZ948lVP1Iq4CPidaS246E17AcwCO4BbbQMMbAJXiSTeQLC/ULnxKi5xOmsT/B9FK4GRsTmXBcdjych35sOy7tC2ahoYaZuxAwDcXWF+/9MlklqSeocFjulz37RMZPTP8AGL+c0FfWhh80lqj3XpovgFHhLK+mPBruvzT3hYns43HU4bQ71Np4LZnHwXp8nCx4i9k7TauEfD7hv90rwWDqv2sd+ynvaw5tt12t4hfDBfJ1xwd0gq3BO0B7eP3xf7wxXzZ6iR1WeO44hSzAR9EjrYf0K8sp9o7udtl3hmqXBO0WKkDt2G+1x3tK5d8LmtDWk6PpP4n+u9v0Bb+GDucd/AYb1uXwia1mlj+L02NVIOjvELMjI7r4DjyXF/iIjBLiS5xJc84lzjiSTzurcfFbUZZyTy2yjHybPVb7gvNebN7QvFFVsLWgOFwAO4JpQ9DtH6rsy9MJ7QhIvuuh+Xd/x6P8mNRtpSNcTeYkf/NRns8jGnT/ACZ9V8P+tdY8gggkEYgjMFZq2vllN5XlxGV8hyAwCjrPo6ilnkEUEbpJD9FoyHEncOsrs1Pbgm74iOStm1T1Hqq8hzR5KHfM8HEf7bfpHw61v2p3wVRxWlrtmaTMRDGJnrX88+HNdLY0AAAAAYADAAdSwz59eMXXx9N+clFqtqjTULbQsu8iz5XYyO7dw6hgr5EXLbb5rskkmoLy9gK9Ios2lDla5uYuOr9Qoxa05G3uVqo81G126x4jBY5cX0tMvtWPa4brjiF4bKFJmo5G4sO0OGR8cCoMtYWG74ng8dke+6prKLeE+GAnqCjf45CyTye7IvzG1w/7VXXaZkeC1g2AcCb3d/0qX4sU7qab+ZtrIgjdsmxXku4nseP1Wm0U8seRuPROXZwV5S6XBFnXb1HFverTNGlsHW3EcjcdyAg+ieXRKjxVLTkQOtrgPApPXws/iSNJ3DNx7BiVeZo0mxg8SOdj3FVusGmRC0tjAfMR0W7m3+k87h1ZnxHuSre8WjBjb6bgNsj6rfo83d29Vr9AsuTG+RhJu47W2HO3lwkvieqyvFXPq2gI8pNIS97rvke7Nxt4ADADcAtRdXgk3C6/W6Im2S1zGStIIJYfJvsR6D7tPPaHJcv1m1cjprbM93uI2YHNvNc5CzL49y6uDLGb37c3PjlbNele5kTsQLHqWdtO7ZsHk9RyvyXmq1brIWtkkppWtIDr7JIAz6VvN7VX/wCJW3Err7JlHHlnccvCe5jxmL8li0zpJr/Jn6TYRC9vUzzD/bYfZWbRGjqyud5OnjNsnOyaPWfkF13U74N6ekAklAmnz2nC7GH6jT7zjyWGUw4rv8tsbnzTX4+3O9UPg3qay0k14IDjcj5R4+q05DrPcV2jQGr9PRx+Tp4wwYbTs3vI3udmSrRFzZ8uWbq4+LHD0IiLNqIiICIiAiIgIiII8tFG7Nje6x7woz9DRHcRyJViijtidqv/AAKPi7vX1ug4vrHtVmijsx+jdVlRoGB7SwtcL72ve13YWkELUpvgsha90tNUTxSHe55k7ySHfeXQEUySIc2dQaXpctipYPRPStyNj70p9fmNOxUxPhcMw5p/a/gukqPWUMUrdmWNkjeD2hw8VI5qzS9fpQltAzyFPcg1UgxIGew3f/7JbZqtqTTUfTAMs586eXpPJOdr+b2d5WyRsDQGtAAAsABYADIAbl6QFBl0NTOdtOp4XO9J0bCe8hTkUy2ekWS+3mOMNADQABkALAdgXpEUJEREBERAREQEREBERAREQEREBERAREQEREBERAREQEREBERAREQEREH/2Q==">
            <a:hlinkClick r:id="rId5"/>
          </p:cNvPr>
          <p:cNvSpPr>
            <a:spLocks noChangeAspect="1" noChangeArrowheads="1"/>
          </p:cNvSpPr>
          <p:nvPr/>
        </p:nvSpPr>
        <p:spPr bwMode="auto">
          <a:xfrm>
            <a:off x="50800" y="-1165225"/>
            <a:ext cx="2438400" cy="2438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1143000" y="5870276"/>
            <a:ext cx="6477000" cy="369332"/>
          </a:xfrm>
          <a:prstGeom prst="rect">
            <a:avLst/>
          </a:prstGeom>
          <a:noFill/>
        </p:spPr>
        <p:txBody>
          <a:bodyPr wrap="square" rtlCol="0">
            <a:spAutoFit/>
          </a:bodyPr>
          <a:lstStyle/>
          <a:p>
            <a:r>
              <a:rPr lang="en-US" dirty="0" smtClean="0">
                <a:solidFill>
                  <a:srgbClr val="FF0000"/>
                </a:solidFill>
              </a:rPr>
              <a:t> *</a:t>
            </a:r>
            <a:r>
              <a:rPr lang="en-US" sz="1200" b="1" dirty="0" smtClean="0">
                <a:solidFill>
                  <a:srgbClr val="FF0000"/>
                </a:solidFill>
              </a:rPr>
              <a:t>If data is missing from these fields, the application will be Return to Providers (RTP)</a:t>
            </a:r>
            <a:endParaRPr lang="en-US" sz="1200" b="1" dirty="0">
              <a:solidFill>
                <a:srgbClr val="FF0000"/>
              </a:solidFill>
            </a:endParaRPr>
          </a:p>
        </p:txBody>
      </p:sp>
      <p:pic>
        <p:nvPicPr>
          <p:cNvPr id="8" name="Picture 2" descr="C:\Users\20702809\Desktop\Group Secti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3633" y="2590800"/>
            <a:ext cx="6835733" cy="3116850"/>
          </a:xfrm>
          <a:prstGeom prst="rect">
            <a:avLst/>
          </a:prstGeom>
          <a:noFill/>
          <a:extLst>
            <a:ext uri="{909E8E84-426E-40DD-AFC4-6F175D3DCCD1}">
              <a14:hiddenFill xmlns:a14="http://schemas.microsoft.com/office/drawing/2010/main">
                <a:solidFill>
                  <a:srgbClr val="FFFFFF"/>
                </a:solidFill>
              </a14:hiddenFill>
            </a:ext>
          </a:extLst>
        </p:spPr>
      </p:pic>
      <p:pic>
        <p:nvPicPr>
          <p:cNvPr id="5" name="media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81000" y="6400800"/>
            <a:ext cx="228600" cy="228600"/>
          </a:xfrm>
          <a:prstGeom prst="rect">
            <a:avLst/>
          </a:prstGeom>
        </p:spPr>
      </p:pic>
    </p:spTree>
    <p:extLst>
      <p:ext uri="{BB962C8B-B14F-4D97-AF65-F5344CB8AC3E}">
        <p14:creationId xmlns:p14="http://schemas.microsoft.com/office/powerpoint/2010/main" val="3917065318"/>
      </p:ext>
    </p:extLst>
  </p:cSld>
  <p:clrMapOvr>
    <a:masterClrMapping/>
  </p:clrMapOvr>
  <mc:AlternateContent xmlns:mc="http://schemas.openxmlformats.org/markup-compatibility/2006" xmlns:p14="http://schemas.microsoft.com/office/powerpoint/2010/main">
    <mc:Choice Requires="p14">
      <p:transition spd="slow" p14:dur="1600" advTm="43040">
        <p14:gallery dir="l"/>
      </p:transition>
    </mc:Choice>
    <mc:Fallback xmlns="">
      <p:transition spd="slow" advTm="4304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309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8.9|1.3"/>
</p:tagLst>
</file>

<file path=ppt/theme/theme1.xml><?xml version="1.0" encoding="utf-8"?>
<a:theme xmlns:a="http://schemas.openxmlformats.org/drawingml/2006/main" name="Xerox">
  <a:themeElements>
    <a:clrScheme name="Xerox Blue 2013">
      <a:dk1>
        <a:srgbClr val="000000"/>
      </a:dk1>
      <a:lt1>
        <a:srgbClr val="FFFFFF"/>
      </a:lt1>
      <a:dk2>
        <a:srgbClr val="34BCBA"/>
      </a:dk2>
      <a:lt2>
        <a:srgbClr val="6DAF3D"/>
      </a:lt2>
      <a:accent1>
        <a:srgbClr val="2895D5"/>
      </a:accent1>
      <a:accent2>
        <a:srgbClr val="7053AA"/>
      </a:accent2>
      <a:accent3>
        <a:srgbClr val="9B2583"/>
      </a:accent3>
      <a:accent4>
        <a:srgbClr val="E64BA2"/>
      </a:accent4>
      <a:accent5>
        <a:srgbClr val="E67600"/>
      </a:accent5>
      <a:accent6>
        <a:srgbClr val="FD9F13"/>
      </a:accent6>
      <a:hlink>
        <a:srgbClr val="2895D5"/>
      </a:hlink>
      <a:folHlink>
        <a:srgbClr val="6667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duent_PPT_Template_White_6Jan">
  <a:themeElements>
    <a:clrScheme name="CONDUENT 2">
      <a:dk1>
        <a:sysClr val="windowText" lastClr="000000"/>
      </a:dk1>
      <a:lt1>
        <a:sysClr val="window" lastClr="FFFFFF"/>
      </a:lt1>
      <a:dk2>
        <a:srgbClr val="284563"/>
      </a:dk2>
      <a:lt2>
        <a:srgbClr val="DADDDC"/>
      </a:lt2>
      <a:accent1>
        <a:srgbClr val="0047BA"/>
      </a:accent1>
      <a:accent2>
        <a:srgbClr val="468CFF"/>
      </a:accent2>
      <a:accent3>
        <a:srgbClr val="005A64"/>
      </a:accent3>
      <a:accent4>
        <a:srgbClr val="00837B"/>
      </a:accent4>
      <a:accent5>
        <a:srgbClr val="00B4A0"/>
      </a:accent5>
      <a:accent6>
        <a:srgbClr val="F79646"/>
      </a:accent6>
      <a:hlink>
        <a:srgbClr val="0047BA"/>
      </a:hlink>
      <a:folHlink>
        <a:srgbClr val="0047B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err="1" smtClean="0">
            <a:solidFill>
              <a:srgbClr val="FFFFFE"/>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1284</TotalTime>
  <Words>1030</Words>
  <Application>Microsoft Office PowerPoint</Application>
  <PresentationFormat>On-screen Show (4:3)</PresentationFormat>
  <Paragraphs>119</Paragraphs>
  <Slides>13</Slides>
  <Notes>1</Notes>
  <HiddenSlides>0</HiddenSlides>
  <MMClips>12</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13</vt:i4>
      </vt:variant>
    </vt:vector>
  </HeadingPairs>
  <TitlesOfParts>
    <vt:vector size="22" baseType="lpstr">
      <vt:lpstr>Arial</vt:lpstr>
      <vt:lpstr>Calibri</vt:lpstr>
      <vt:lpstr>David</vt:lpstr>
      <vt:lpstr>Edwardian Script ITC</vt:lpstr>
      <vt:lpstr>Museo Sans For Dell</vt:lpstr>
      <vt:lpstr>Times New Roman</vt:lpstr>
      <vt:lpstr>Xerox</vt:lpstr>
      <vt:lpstr>Conduent_PPT_Template_White_6Jan</vt:lpstr>
      <vt:lpstr>Document</vt:lpstr>
      <vt:lpstr>How to Complete a Provider Enrollment Application</vt:lpstr>
      <vt:lpstr>How to Complete a Provider Enrollment Application</vt:lpstr>
      <vt:lpstr>Completing an Enrollment Application  Provider Enrollment Form - U.S. Department of Labor     </vt:lpstr>
      <vt:lpstr>Completing an Enrollment Application</vt:lpstr>
      <vt:lpstr>Completing an Enrollment Application Provider Enrollment Form - U.S. Department of Labor   </vt:lpstr>
      <vt:lpstr>Completing an Enrollment Application Provider Enrollment Form  - U.S. Department of Labor Providers MUST Select a Type of Practice   </vt:lpstr>
      <vt:lpstr>Completing an Enrollment Application Provider Enrollment Form - U.S. Department of Labor If the provider checked “c” for group they must complete box 12    </vt:lpstr>
      <vt:lpstr>Completing an Enrollment Application Provider Enrollment Form - U.S. Department of Labor  </vt:lpstr>
      <vt:lpstr>Completing an Enrollment Application Provider Enrollment Form - U.S. Department of Labor  </vt:lpstr>
      <vt:lpstr>Completing an Enrollment Application Provider Enrollment Form - U.S. Department of Labor Disclosure Statement - New Addition to the Provider Enrollment Application </vt:lpstr>
      <vt:lpstr>Submitting an Enrollment Application Provider Enrollment Form - U.S. Department of Labor  </vt:lpstr>
      <vt:lpstr>PowerPoint Presentation</vt:lpstr>
      <vt:lpstr>PowerPoint Presentation</vt:lpstr>
    </vt:vector>
  </TitlesOfParts>
  <Company>US Department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Complete a Provider Enrollment Application</dc:title>
  <dc:creator>Leeper, Marci L - OWCP</dc:creator>
  <cp:lastModifiedBy>Ferguson, Yoon - OWCP</cp:lastModifiedBy>
  <cp:revision>86</cp:revision>
  <dcterms:created xsi:type="dcterms:W3CDTF">2016-02-15T18:34:47Z</dcterms:created>
  <dcterms:modified xsi:type="dcterms:W3CDTF">2019-03-18T12:42:39Z</dcterms:modified>
</cp:coreProperties>
</file>