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69" r:id="rId3"/>
    <p:sldId id="274" r:id="rId4"/>
    <p:sldId id="271" r:id="rId5"/>
    <p:sldId id="272" r:id="rId6"/>
    <p:sldId id="273" r:id="rId7"/>
    <p:sldId id="270" r:id="rId8"/>
    <p:sldId id="275" r:id="rId9"/>
    <p:sldId id="290" r:id="rId10"/>
    <p:sldId id="276" r:id="rId11"/>
    <p:sldId id="266" r:id="rId12"/>
    <p:sldId id="279" r:id="rId13"/>
    <p:sldId id="280" r:id="rId14"/>
    <p:sldId id="281" r:id="rId15"/>
    <p:sldId id="268" r:id="rId16"/>
    <p:sldId id="283" r:id="rId17"/>
    <p:sldId id="258" r:id="rId18"/>
    <p:sldId id="284" r:id="rId19"/>
    <p:sldId id="285" r:id="rId20"/>
    <p:sldId id="286" r:id="rId21"/>
    <p:sldId id="287" r:id="rId22"/>
    <p:sldId id="288" r:id="rId23"/>
    <p:sldId id="289" r:id="rId24"/>
    <p:sldId id="278" r:id="rId25"/>
    <p:sldId id="265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73992-01E5-4B2C-8546-182961939682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9BF4E-6B3F-445A-B069-C9FED0CE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6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3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1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88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30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2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81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70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60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41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34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65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99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09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44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85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69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8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5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5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7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9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27D6-E8A0-4173-8FD8-9D009B9CE60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D0F9A-FD48-4A10-A7F0-759DAB772333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5732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0C-3D7B-470E-8040-7DA0DF9B5C90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9510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riangl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0871200" cy="4419599"/>
          </a:xfrm>
        </p:spPr>
        <p:txBody>
          <a:bodyPr/>
          <a:lstStyle>
            <a:lvl1pPr>
              <a:buClr>
                <a:srgbClr val="A50021"/>
              </a:buClr>
              <a:buSzPct val="100000"/>
              <a:buFont typeface="Wingdings" pitchFamily="2" charset="2"/>
              <a:buChar char="Ø"/>
              <a:defRPr/>
            </a:lvl1pPr>
            <a:lvl2pPr>
              <a:buClr>
                <a:srgbClr val="A50021"/>
              </a:buClr>
              <a:buFont typeface="Courier New" pitchFamily="49" charset="0"/>
              <a:buChar char="o"/>
              <a:defRPr/>
            </a:lvl2pPr>
            <a:lvl3pPr>
              <a:buFont typeface="Wingdings" pitchFamily="2" charset="2"/>
              <a:buChar char="§"/>
              <a:defRPr/>
            </a:lvl3pPr>
            <a:lvl5pPr algn="ctr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9200" y="6416676"/>
            <a:ext cx="5892800" cy="365125"/>
          </a:xfrm>
        </p:spPr>
        <p:txBody>
          <a:bodyPr/>
          <a:lstStyle>
            <a:lvl1pPr algn="ctr">
              <a:defRPr sz="900">
                <a:solidFill>
                  <a:srgbClr val="003399"/>
                </a:solidFill>
                <a:latin typeface="+mj-lt"/>
              </a:defRPr>
            </a:lvl1pPr>
          </a:lstStyle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4000" y="6370638"/>
            <a:ext cx="914400" cy="365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30400" y="274638"/>
            <a:ext cx="9652000" cy="1143000"/>
          </a:xfrm>
        </p:spPr>
        <p:txBody>
          <a:bodyPr rtlCol="0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44480" y="6370637"/>
            <a:ext cx="1137920" cy="228600"/>
          </a:xfrm>
        </p:spPr>
        <p:txBody>
          <a:bodyPr/>
          <a:lstStyle>
            <a:lvl1pPr algn="r">
              <a:defRPr sz="900">
                <a:solidFill>
                  <a:srgbClr val="000099"/>
                </a:solidFill>
                <a:latin typeface="+mn-lt"/>
              </a:defRPr>
            </a:lvl1pPr>
          </a:lstStyle>
          <a:p>
            <a:fld id="{76027FEE-F998-4115-861C-602167CBADDC}" type="datetime1">
              <a:rPr lang="en-US" smtClean="0"/>
              <a:t>2/13/2020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13078"/>
      </p:ext>
    </p:extLst>
  </p:cSld>
  <p:clrMapOvr>
    <a:masterClrMapping/>
  </p:clrMapOvr>
  <p:transition spd="med">
    <p:random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E-8714-41B0-B298-C417DF460709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954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F126-6413-46BB-992C-C74FD6C9748E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20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8BA-4307-4F55-8DF3-957C44884A52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194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7CE7BE-BAAC-4DB9-B482-E60862FEBBCB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27236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2C473D1B-59AE-46F4-A219-F0D0D4E3F4C6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44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DD72C3-B8A9-4805-8E81-14FD6131E2EB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31771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3271-312B-4176-90C6-89021621DE99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93922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261600" y="6294437"/>
            <a:ext cx="1268096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6027FEE-F998-4115-861C-602167CBADDC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673600" y="6294438"/>
            <a:ext cx="391350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ASCAN – Candidate Qualifications Inquiry for References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67568" y="6294438"/>
            <a:ext cx="7516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400" b="0">
                <a:solidFill>
                  <a:schemeClr val="bg1"/>
                </a:solidFill>
              </a:defRPr>
            </a:lvl1pPr>
          </a:lstStyle>
          <a:p>
            <a:fld id="{E33D6837-C2EF-4BAB-BCAC-FDDDAD300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7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random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04887" y="1076325"/>
            <a:ext cx="10182225" cy="5467350"/>
            <a:chOff x="1004887" y="1076325"/>
            <a:chExt cx="10182225" cy="5467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887" y="1076325"/>
              <a:ext cx="10182225" cy="5467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2424" y="6246030"/>
              <a:ext cx="1952625" cy="135599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</a:t>
            </a:r>
            <a:r>
              <a:rPr lang="en-US" dirty="0"/>
              <a:t>Inquiry</a:t>
            </a:r>
            <a:r>
              <a:rPr lang="fr-FR" dirty="0"/>
              <a:t> for </a:t>
            </a:r>
            <a:r>
              <a:rPr lang="en-US" dirty="0"/>
              <a:t>References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Login Page Functions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990006" y="4283399"/>
            <a:ext cx="2396554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Display Password Reset Modal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401612" y="4345847"/>
            <a:ext cx="822960" cy="1828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400" dirty="0">
              <a:solidFill>
                <a:schemeClr val="l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9185" y="5815564"/>
            <a:ext cx="2327945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Web Link to NASA Homepage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8137" y="5815563"/>
            <a:ext cx="191219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Email Links to Site POCs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2290" y="5801537"/>
            <a:ext cx="1949123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Web Link to Display PRA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4318" y="4283399"/>
            <a:ext cx="3066352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Display Site Security Information Modal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7185030" y="4345847"/>
            <a:ext cx="822960" cy="1828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4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824248" cy="990600"/>
            <a:chOff x="304800" y="304800"/>
            <a:chExt cx="6824248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833648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Invalid Login Credentials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883567" y="1084489"/>
            <a:ext cx="8424863" cy="5599892"/>
            <a:chOff x="1883567" y="1084489"/>
            <a:chExt cx="8424863" cy="55998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3567" y="1084489"/>
              <a:ext cx="8424863" cy="559989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850" y="6463100"/>
              <a:ext cx="2027237" cy="9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7080729" cy="990600"/>
            <a:chOff x="304800" y="304800"/>
            <a:chExt cx="7080729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6090129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Applicant Selection Modal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062" y="1031318"/>
            <a:ext cx="4804933" cy="396637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70427" y="1288698"/>
            <a:ext cx="4913993" cy="3708996"/>
            <a:chOff x="711200" y="1289070"/>
            <a:chExt cx="4913993" cy="370899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200" y="1289070"/>
              <a:ext cx="4913993" cy="37089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7763" y="2845727"/>
              <a:ext cx="3300867" cy="58880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070426" y="5126384"/>
            <a:ext cx="4913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Respondents are presented with this modal listing the (URL-linked) name(s) of the candidates for whom references are requested.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7062" y="5126384"/>
            <a:ext cx="480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modal is presented to respondents after completing all requested candidate references.</a:t>
            </a:r>
          </a:p>
        </p:txBody>
      </p:sp>
    </p:spTree>
    <p:extLst>
      <p:ext uri="{BB962C8B-B14F-4D97-AF65-F5344CB8AC3E}">
        <p14:creationId xmlns:p14="http://schemas.microsoft.com/office/powerpoint/2010/main" val="6544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20" y="1085047"/>
            <a:ext cx="7528649" cy="56464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39800" y="76200"/>
            <a:ext cx="10897607" cy="990600"/>
            <a:chOff x="304800" y="304800"/>
            <a:chExt cx="10897607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9907007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Optional Username Change </a:t>
              </a:r>
              <a:r>
                <a:rPr lang="en-US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(After Applicant Selection)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994469" y="1105003"/>
            <a:ext cx="1740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[ Reference Name Here 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4793" y="1602859"/>
            <a:ext cx="1013419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i="1" dirty="0"/>
              <a:t>[Candidate Name]</a:t>
            </a:r>
          </a:p>
        </p:txBody>
      </p:sp>
    </p:spTree>
    <p:extLst>
      <p:ext uri="{BB962C8B-B14F-4D97-AF65-F5344CB8AC3E}">
        <p14:creationId xmlns:p14="http://schemas.microsoft.com/office/powerpoint/2010/main" val="16834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4260" y="76200"/>
            <a:ext cx="7570158" cy="990600"/>
            <a:chOff x="304800" y="304800"/>
            <a:chExt cx="7570158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6579558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Username Change Accepted</a:t>
              </a:r>
              <a:endPara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13" y="1055963"/>
            <a:ext cx="8868478" cy="5451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48369" y="1092303"/>
            <a:ext cx="1992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[ Reference Name Here 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4293" y="1679059"/>
            <a:ext cx="11079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1" dirty="0"/>
              <a:t>[Candidate Name]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4872" y="3543299"/>
            <a:ext cx="10390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1" dirty="0">
                <a:solidFill>
                  <a:schemeClr val="accent3">
                    <a:lumMod val="50000"/>
                  </a:schemeClr>
                </a:solidFill>
              </a:rPr>
              <a:t>[New Username]</a:t>
            </a:r>
          </a:p>
        </p:txBody>
      </p:sp>
    </p:spTree>
    <p:extLst>
      <p:ext uri="{BB962C8B-B14F-4D97-AF65-F5344CB8AC3E}">
        <p14:creationId xmlns:p14="http://schemas.microsoft.com/office/powerpoint/2010/main" val="35115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4260" y="76200"/>
            <a:ext cx="7324385" cy="990600"/>
            <a:chOff x="304800" y="304800"/>
            <a:chExt cx="7324385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6333785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Username Change Refused</a:t>
              </a:r>
              <a:endPara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936" y="1046162"/>
            <a:ext cx="8891544" cy="54475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8369" y="1092303"/>
            <a:ext cx="1992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[ Reference Name Here 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4293" y="1679059"/>
            <a:ext cx="11079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1" dirty="0"/>
              <a:t>[Candidate Name]</a:t>
            </a:r>
          </a:p>
        </p:txBody>
      </p:sp>
    </p:spTree>
    <p:extLst>
      <p:ext uri="{BB962C8B-B14F-4D97-AF65-F5344CB8AC3E}">
        <p14:creationId xmlns:p14="http://schemas.microsoft.com/office/powerpoint/2010/main" val="1572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PRA Notification Modal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705598" y="1156322"/>
            <a:ext cx="419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modal is a pop-up that is displayed the first time the respondents log in to the application.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599" y="2527838"/>
            <a:ext cx="41937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Following the initial connection and access to the application, the modal can be manually recalled by clicking the PRA link located on the bottom-right corner of the footer.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footer is displayed on </a:t>
            </a:r>
            <a:r>
              <a:rPr lang="en-US" u="sng" dirty="0"/>
              <a:t>every</a:t>
            </a:r>
            <a:r>
              <a:rPr lang="en-US" dirty="0"/>
              <a:t> page of the collection instrument.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44" y="1156322"/>
            <a:ext cx="5314950" cy="4324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033" y="3958999"/>
            <a:ext cx="29908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042327"/>
            <a:ext cx="11217280" cy="537434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Welcome Page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376213" y="1075716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[ REFERENCE NAME 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6952" y="1841137"/>
            <a:ext cx="1355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[Candidate Name]</a:t>
            </a:r>
          </a:p>
        </p:txBody>
      </p:sp>
    </p:spTree>
    <p:extLst>
      <p:ext uri="{BB962C8B-B14F-4D97-AF65-F5344CB8AC3E}">
        <p14:creationId xmlns:p14="http://schemas.microsoft.com/office/powerpoint/2010/main" val="21238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845582"/>
            <a:ext cx="9182100" cy="152505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978137" cy="990600"/>
            <a:chOff x="304800" y="304800"/>
            <a:chExt cx="6978137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987537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Navigation / Progress Bar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56" y="1366180"/>
            <a:ext cx="10402602" cy="18655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06496" y="1436518"/>
            <a:ext cx="14285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[ Reference Name Here 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2930" y="1382657"/>
            <a:ext cx="224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[ Candidate Name Here 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128" y="1031401"/>
            <a:ext cx="1052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Progress Bar Indicators display progress of Step completion. Indicators can be click to navigate to that Step.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788" y="3528286"/>
            <a:ext cx="5240791" cy="1199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08245" y="4869445"/>
            <a:ext cx="2345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alert is displayed when Step 6 is completed and any other step remains un-started/incomplete.</a:t>
            </a:r>
          </a:p>
        </p:txBody>
      </p: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>
            <a:off x="7069394" y="5608109"/>
            <a:ext cx="2638851" cy="6058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5" y="1259912"/>
            <a:ext cx="11144250" cy="26479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Step 1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cxnSp>
        <p:nvCxnSpPr>
          <p:cNvPr id="5" name="Straight Arrow Connector 4"/>
          <p:cNvCxnSpPr/>
          <p:nvPr/>
        </p:nvCxnSpPr>
        <p:spPr>
          <a:xfrm>
            <a:off x="6763766" y="1925053"/>
            <a:ext cx="1141370" cy="76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36" y="1827672"/>
            <a:ext cx="20955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Step 2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937531" y="1078370"/>
            <a:ext cx="10212351" cy="5436729"/>
            <a:chOff x="937531" y="1078370"/>
            <a:chExt cx="10212351" cy="54367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7531" y="1078370"/>
              <a:ext cx="10212351" cy="54367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2627" y="5586412"/>
              <a:ext cx="1495249" cy="233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45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Selection CLOSED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17" y="1066800"/>
            <a:ext cx="9186863" cy="53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Step 3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29214" y="1033311"/>
            <a:ext cx="8954452" cy="5702452"/>
            <a:chOff x="1329214" y="1033311"/>
            <a:chExt cx="8954452" cy="57024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9214" y="1033311"/>
              <a:ext cx="8954452" cy="57024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0855" y="5815014"/>
              <a:ext cx="1312157" cy="204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9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Step 4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77239" y="1066800"/>
            <a:ext cx="10617099" cy="5204460"/>
            <a:chOff x="777239" y="1066800"/>
            <a:chExt cx="10617099" cy="52044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239" y="1066800"/>
              <a:ext cx="10617099" cy="52044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80377" y="5248275"/>
              <a:ext cx="1617309" cy="252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2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Step 5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026750"/>
            <a:ext cx="8534400" cy="57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Step 6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23875" y="1185862"/>
            <a:ext cx="11144250" cy="4486275"/>
            <a:chOff x="523875" y="1185862"/>
            <a:chExt cx="11144250" cy="44862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875" y="1185862"/>
              <a:ext cx="11144250" cy="44862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5429" y="4549109"/>
              <a:ext cx="1647825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2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Timeout Warning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781" y="1291720"/>
            <a:ext cx="5429250" cy="257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2953" y="4024992"/>
            <a:ext cx="725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Inactivity timeout and logoff occurs after fifteen (15) minutes. Respondents receive a </a:t>
            </a:r>
            <a:r>
              <a:rPr lang="en-US" b="1" dirty="0"/>
              <a:t>Session Timeout Warning</a:t>
            </a:r>
            <a:r>
              <a:rPr lang="en-US" dirty="0"/>
              <a:t> after 14 minutes of inactivity, and are subsequently disconnected after sixty additional (60) seconds.</a:t>
            </a:r>
          </a:p>
        </p:txBody>
      </p:sp>
    </p:spTree>
    <p:extLst>
      <p:ext uri="{BB962C8B-B14F-4D97-AF65-F5344CB8AC3E}">
        <p14:creationId xmlns:p14="http://schemas.microsoft.com/office/powerpoint/2010/main" val="17085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9858733" cy="990600"/>
            <a:chOff x="304800" y="304800"/>
            <a:chExt cx="9858733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8868133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Closing Salutation 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(Additional Input Requested)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3" y="1720047"/>
            <a:ext cx="11163300" cy="3122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30046" y="3638488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[Candidate Names Listed Here]</a:t>
            </a:r>
          </a:p>
        </p:txBody>
      </p:sp>
    </p:spTree>
    <p:extLst>
      <p:ext uri="{BB962C8B-B14F-4D97-AF65-F5344CB8AC3E}">
        <p14:creationId xmlns:p14="http://schemas.microsoft.com/office/powerpoint/2010/main" val="40992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633491" cy="990600"/>
            <a:chOff x="304800" y="304800"/>
            <a:chExt cx="6633491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642891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Closing Salutation 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(FINAL)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3" y="1720047"/>
            <a:ext cx="111633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</a:t>
            </a:r>
            <a:r>
              <a:rPr lang="en-US" dirty="0"/>
              <a:t>References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708832" cy="990600"/>
            <a:chOff x="304800" y="304800"/>
            <a:chExt cx="6708832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718232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Password Reset (Step 1)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72" y="2050648"/>
            <a:ext cx="3478128" cy="2129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993" y="1184818"/>
            <a:ext cx="6472782" cy="509559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008664" y="2963636"/>
            <a:ext cx="1012372" cy="302078"/>
          </a:xfrm>
          <a:prstGeom prst="rightArrow">
            <a:avLst/>
          </a:prstGeom>
          <a:ln cap="rnd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66928" indent="-457200" algn="ctr"/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</a:t>
            </a:r>
            <a:r>
              <a:rPr lang="en-US" dirty="0"/>
              <a:t>References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708832" cy="990600"/>
            <a:chOff x="304800" y="304800"/>
            <a:chExt cx="6708832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718232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Password Reset (Step 2)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572" y="1344284"/>
            <a:ext cx="6075483" cy="47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</a:t>
            </a:r>
            <a:r>
              <a:rPr lang="en-US" dirty="0"/>
              <a:t>References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708832" cy="990600"/>
            <a:chOff x="304800" y="304800"/>
            <a:chExt cx="6708832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718232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Password Reset (Step 3)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2" y="1085047"/>
            <a:ext cx="5232398" cy="4119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397" y="2217513"/>
            <a:ext cx="6618603" cy="4199163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10800000" flipH="1">
            <a:off x="3745548" y="5330430"/>
            <a:ext cx="1700849" cy="913947"/>
          </a:xfrm>
          <a:prstGeom prst="bentArrow">
            <a:avLst/>
          </a:prstGeom>
          <a:ln cap="rnd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66928" indent="-457200" algn="ctr"/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8619612" cy="990600"/>
            <a:chOff x="304800" y="304800"/>
            <a:chExt cx="8619612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7629012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Site Security Information Modal *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" y="1276351"/>
            <a:ext cx="34766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625" y="1066800"/>
            <a:ext cx="8390013" cy="4294414"/>
          </a:xfrm>
          <a:prstGeom prst="rect">
            <a:avLst/>
          </a:prstGeom>
        </p:spPr>
      </p:pic>
      <p:sp>
        <p:nvSpPr>
          <p:cNvPr id="15" name="Bent Arrow 14"/>
          <p:cNvSpPr/>
          <p:nvPr/>
        </p:nvSpPr>
        <p:spPr>
          <a:xfrm rot="10800000" flipH="1">
            <a:off x="2029776" y="3428197"/>
            <a:ext cx="1700849" cy="913947"/>
          </a:xfrm>
          <a:prstGeom prst="bentArrow">
            <a:avLst/>
          </a:prstGeom>
          <a:ln cap="rnd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66928" indent="-457200" algn="ctr"/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699" y="5427279"/>
            <a:ext cx="766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*</a:t>
            </a:r>
            <a:r>
              <a:rPr lang="en-US" sz="1200" b="1" dirty="0"/>
              <a:t> See accompanying attachment (2700-0156.Privacy and Security Notice_COMPLETE.pdf) for complete notice content.</a:t>
            </a:r>
          </a:p>
        </p:txBody>
      </p:sp>
    </p:spTree>
    <p:extLst>
      <p:ext uri="{BB962C8B-B14F-4D97-AF65-F5344CB8AC3E}">
        <p14:creationId xmlns:p14="http://schemas.microsoft.com/office/powerpoint/2010/main" val="11764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</a:t>
            </a:r>
            <a:r>
              <a:rPr lang="en-US" dirty="0"/>
              <a:t>References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9782302" cy="990600"/>
            <a:chOff x="304800" y="304800"/>
            <a:chExt cx="9782302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8791702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Initial Login &amp; After Password Change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66" y="1085047"/>
            <a:ext cx="9977574" cy="54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</a:t>
            </a:r>
            <a:r>
              <a:rPr lang="en-US" dirty="0"/>
              <a:t>References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9782302" cy="990600"/>
            <a:chOff x="304800" y="304800"/>
            <a:chExt cx="9782302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8791702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Initial Login &amp; After Password Change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43866" y="1085048"/>
            <a:ext cx="9192170" cy="5595756"/>
            <a:chOff x="1543866" y="1085048"/>
            <a:chExt cx="9192170" cy="55957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3866" y="1085048"/>
              <a:ext cx="9192170" cy="55957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9454" y="6391663"/>
              <a:ext cx="2027237" cy="9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2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ASCAN – Candidate Qualifications Inquiry for References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42B9-1128-2144-B934-900DA31A23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15D-CEE4-42C5-A0E0-C4D622B25B07}" type="datetime1">
              <a:rPr lang="en-US" smtClean="0"/>
              <a:t>2/13/2020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6200"/>
            <a:ext cx="6410674" cy="990600"/>
            <a:chOff x="304800" y="304800"/>
            <a:chExt cx="64106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323047"/>
              <a:ext cx="542007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ASCAN Candidate Qualifications Inquiry </a:t>
              </a:r>
            </a:p>
            <a:p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Login</a:t>
              </a:r>
            </a:p>
          </p:txBody>
        </p:sp>
        <p:pic>
          <p:nvPicPr>
            <p:cNvPr id="12" name="Picture 11" descr="astronaut-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990600" cy="9906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004887" y="1084489"/>
            <a:ext cx="10182225" cy="5467350"/>
            <a:chOff x="1004887" y="1084489"/>
            <a:chExt cx="10182225" cy="5467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4887" y="1084489"/>
              <a:ext cx="10182225" cy="5467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400" y="6269347"/>
              <a:ext cx="2027237" cy="9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4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AN_Slide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cap="rnd"/>
      </a:spPr>
      <a:bodyPr wrap="square">
        <a:spAutoFit/>
      </a:bodyPr>
      <a:lstStyle>
        <a:defPPr marL="566928" indent="-457200">
          <a:defRPr sz="2400" b="1" dirty="0" smtClean="0">
            <a:solidFill>
              <a:srgbClr val="C00000"/>
            </a:solidFill>
            <a:latin typeface="Comic Sans MS" pitchFamily="66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ASCAN_SlideTheme" id="{B24EC351-AB5C-47F7-8F70-C257FE588694}" vid="{1B9571E8-A4B3-49DE-BCBB-51D25DA3E2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ASCAN_SlideTheme</Template>
  <TotalTime>1809</TotalTime>
  <Words>732</Words>
  <Application>Microsoft Office PowerPoint</Application>
  <PresentationFormat>Widescreen</PresentationFormat>
  <Paragraphs>185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Comic Sans MS</vt:lpstr>
      <vt:lpstr>Courier New</vt:lpstr>
      <vt:lpstr>Verdana</vt:lpstr>
      <vt:lpstr>Wingdings</vt:lpstr>
      <vt:lpstr>Wingdings 2</vt:lpstr>
      <vt:lpstr>Wingdings 3</vt:lpstr>
      <vt:lpstr>ASCAN_SlideTheme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HENRY, SAMUEL (JSC-AH811)</dc:creator>
  <cp:lastModifiedBy>Little, Claire A. (HQ-JD000)[MIPSS SME]</cp:lastModifiedBy>
  <cp:revision>53</cp:revision>
  <dcterms:created xsi:type="dcterms:W3CDTF">2016-03-30T18:53:21Z</dcterms:created>
  <dcterms:modified xsi:type="dcterms:W3CDTF">2020-02-13T15:16:29Z</dcterms:modified>
</cp:coreProperties>
</file>