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3" r:id="rId5"/>
    <p:sldId id="258" r:id="rId6"/>
    <p:sldId id="264" r:id="rId7"/>
    <p:sldId id="259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56" autoAdjust="0"/>
  </p:normalViewPr>
  <p:slideViewPr>
    <p:cSldViewPr>
      <p:cViewPr varScale="1">
        <p:scale>
          <a:sx n="63" d="100"/>
          <a:sy n="63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D40B9-8250-428C-8DB3-350E79495257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01684-1892-4966-A3A9-6D3E87B9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0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Military Spouse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1684-1892-4966-A3A9-6D3E87B9CF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29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Military Spouse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1684-1892-4966-A3A9-6D3E87B9CF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5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Military Spouse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1684-1892-4966-A3A9-6D3E87B9CF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55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MSEP Partner User Account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1684-1892-4966-A3A9-6D3E87B9CF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0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MSEP Partner User Account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1684-1892-4966-A3A9-6D3E87B9CF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07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MSEP Partner User Account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1684-1892-4966-A3A9-6D3E87B9CF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46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Become a Partner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1684-1892-4966-A3A9-6D3E87B9CF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90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Become a Partner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1684-1892-4966-A3A9-6D3E87B9CF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86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Become a Partner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1684-1892-4966-A3A9-6D3E87B9CF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8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3E2-53A0-4B96-8F2C-CCAF7DC6AEA2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7ECF-096E-4E3A-BCD4-D71D18FE4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0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3E2-53A0-4B96-8F2C-CCAF7DC6AEA2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7ECF-096E-4E3A-BCD4-D71D18FE4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3E2-53A0-4B96-8F2C-CCAF7DC6AEA2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7ECF-096E-4E3A-BCD4-D71D18FE4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3E2-53A0-4B96-8F2C-CCAF7DC6AEA2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7ECF-096E-4E3A-BCD4-D71D18FE4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7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3E2-53A0-4B96-8F2C-CCAF7DC6AEA2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7ECF-096E-4E3A-BCD4-D71D18FE4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3E2-53A0-4B96-8F2C-CCAF7DC6AEA2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7ECF-096E-4E3A-BCD4-D71D18FE4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0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3E2-53A0-4B96-8F2C-CCAF7DC6AEA2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7ECF-096E-4E3A-BCD4-D71D18FE4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6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3E2-53A0-4B96-8F2C-CCAF7DC6AEA2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7ECF-096E-4E3A-BCD4-D71D18FE4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4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3E2-53A0-4B96-8F2C-CCAF7DC6AEA2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7ECF-096E-4E3A-BCD4-D71D18FE4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3E2-53A0-4B96-8F2C-CCAF7DC6AEA2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7ECF-096E-4E3A-BCD4-D71D18FE4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3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3E2-53A0-4B96-8F2C-CCAF7DC6AEA2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87ECF-096E-4E3A-BCD4-D71D18FE4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0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03E2-53A0-4B96-8F2C-CCAF7DC6AEA2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87ECF-096E-4E3A-BCD4-D71D18FE4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MSEP Career Portal Screenshots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Privacy Act Statement &amp; </a:t>
            </a:r>
          </a:p>
          <a:p>
            <a:r>
              <a:rPr lang="en-US" dirty="0" smtClean="0"/>
              <a:t>Agency Disclosure Notice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53173" t="6586" r="4251" b="11377"/>
          <a:stretch/>
        </p:blipFill>
        <p:spPr bwMode="auto">
          <a:xfrm>
            <a:off x="657153" y="1600200"/>
            <a:ext cx="7829694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042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51917" t="6587" r="4610" b="8383"/>
          <a:stretch/>
        </p:blipFill>
        <p:spPr bwMode="auto">
          <a:xfrm>
            <a:off x="715377" y="1600200"/>
            <a:ext cx="771324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27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52635" t="6587" r="2994" b="8981"/>
          <a:stretch/>
        </p:blipFill>
        <p:spPr bwMode="auto">
          <a:xfrm>
            <a:off x="607834" y="1600200"/>
            <a:ext cx="7928332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60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52455" t="6603" r="4322" b="9353"/>
          <a:stretch/>
        </p:blipFill>
        <p:spPr bwMode="auto">
          <a:xfrm>
            <a:off x="692570" y="1600200"/>
            <a:ext cx="7758859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15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52635" t="4791" r="3713" b="4790"/>
          <a:stretch/>
        </p:blipFill>
        <p:spPr bwMode="auto">
          <a:xfrm>
            <a:off x="930300" y="1600200"/>
            <a:ext cx="7283400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09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52635" t="5989" r="3892" b="3593"/>
          <a:stretch/>
        </p:blipFill>
        <p:spPr bwMode="auto">
          <a:xfrm>
            <a:off x="945193" y="1600200"/>
            <a:ext cx="7253613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59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53173" t="6588" r="3713" b="4191"/>
          <a:stretch/>
        </p:blipFill>
        <p:spPr bwMode="auto">
          <a:xfrm>
            <a:off x="926887" y="1600200"/>
            <a:ext cx="729022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06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52994" t="6587" r="3353" b="9581"/>
          <a:stretch/>
        </p:blipFill>
        <p:spPr bwMode="auto">
          <a:xfrm>
            <a:off x="644067" y="1600200"/>
            <a:ext cx="785586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50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53353" t="5389" r="3892" b="12575"/>
          <a:stretch/>
        </p:blipFill>
        <p:spPr bwMode="auto">
          <a:xfrm>
            <a:off x="640645" y="1600200"/>
            <a:ext cx="7862709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6711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56</Words>
  <Application>Microsoft Office PowerPoint</Application>
  <PresentationFormat>On-screen Show (4:3)</PresentationFormat>
  <Paragraphs>21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MSEP Career Portal Screenshots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EITSD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Pia Rose</dc:creator>
  <cp:lastModifiedBy>Pia Rose</cp:lastModifiedBy>
  <cp:revision>5</cp:revision>
  <dcterms:created xsi:type="dcterms:W3CDTF">2016-12-15T17:10:03Z</dcterms:created>
  <dcterms:modified xsi:type="dcterms:W3CDTF">2017-01-06T19:49:56Z</dcterms:modified>
</cp:coreProperties>
</file>