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382" r:id="rId2"/>
    <p:sldId id="305" r:id="rId3"/>
    <p:sldId id="371" r:id="rId4"/>
    <p:sldId id="345" r:id="rId5"/>
    <p:sldId id="309" r:id="rId6"/>
    <p:sldId id="346" r:id="rId7"/>
    <p:sldId id="372" r:id="rId8"/>
    <p:sldId id="373" r:id="rId9"/>
    <p:sldId id="265" r:id="rId10"/>
    <p:sldId id="267" r:id="rId11"/>
    <p:sldId id="268" r:id="rId12"/>
    <p:sldId id="374" r:id="rId13"/>
    <p:sldId id="351" r:id="rId14"/>
    <p:sldId id="353" r:id="rId15"/>
    <p:sldId id="352" r:id="rId16"/>
    <p:sldId id="354" r:id="rId17"/>
    <p:sldId id="375" r:id="rId18"/>
    <p:sldId id="355" r:id="rId19"/>
    <p:sldId id="376" r:id="rId20"/>
    <p:sldId id="275" r:id="rId21"/>
    <p:sldId id="377" r:id="rId22"/>
    <p:sldId id="276" r:id="rId23"/>
    <p:sldId id="323" r:id="rId24"/>
    <p:sldId id="378" r:id="rId25"/>
    <p:sldId id="379" r:id="rId26"/>
    <p:sldId id="380" r:id="rId27"/>
    <p:sldId id="283" r:id="rId28"/>
    <p:sldId id="327" r:id="rId29"/>
    <p:sldId id="328" r:id="rId30"/>
    <p:sldId id="329" r:id="rId31"/>
    <p:sldId id="285" r:id="rId32"/>
    <p:sldId id="381" r:id="rId3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9408" autoAdjust="0"/>
  </p:normalViewPr>
  <p:slideViewPr>
    <p:cSldViewPr>
      <p:cViewPr varScale="1">
        <p:scale>
          <a:sx n="39" d="100"/>
          <a:sy n="39" d="100"/>
        </p:scale>
        <p:origin x="8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50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/>
          <a:lstStyle>
            <a:lvl1pPr algn="r">
              <a:defRPr sz="1200"/>
            </a:lvl1pPr>
          </a:lstStyle>
          <a:p>
            <a:fld id="{A651B887-18BF-495C-9381-8083FDC7FBAB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47" tIns="46324" rIns="92647" bIns="46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647" tIns="46324" rIns="92647" bIns="46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647" tIns="46324" rIns="92647" bIns="46324" rtlCol="0" anchor="b"/>
          <a:lstStyle>
            <a:lvl1pPr algn="r">
              <a:defRPr sz="1200"/>
            </a:lvl1pPr>
          </a:lstStyle>
          <a:p>
            <a:fld id="{8ADB2CFB-67F6-4EE0-B3C8-8668FE99B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40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B2CFB-67F6-4EE0-B3C8-8668FE99BC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98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DE09A-C379-481D-BE35-367CFDF21B74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6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AE151-A0D7-4348-A6A0-B6650F9BDE18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5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3F2A9-5092-41E6-A2CD-7D350CA718B1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7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3C02B-BC7A-42D5-9650-4E21F884C3DE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3C85C-0987-4149-987F-AD1FC3166301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6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57491-8F97-4F25-A836-740DE5702C8E}" type="datetime1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2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B63D1-0518-4E16-A0F2-37CDF3796C94}" type="datetime1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868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A75C4-1307-47E5-974D-8B8C32475FEF}" type="datetime1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3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58013-8D49-473B-99CF-B1E9DADE364E}" type="datetime1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7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A6ED3-CC55-43D5-BA47-102D0C6F6A40}" type="datetime1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58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77ACA-108D-41F3-A09C-6297EF6889BD}" type="datetime1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81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8EF58-E75F-43DD-A5B9-CF9101BF20DD}" type="datetime1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34117-0315-48B7-B829-1AB0A0311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2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857" y="186143"/>
            <a:ext cx="7714286" cy="64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06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9800"/>
            <a:ext cx="8247908" cy="1732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885198"/>
            <a:ext cx="7465847" cy="32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8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190" y="629000"/>
            <a:ext cx="6247619" cy="5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2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12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8124471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030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09600"/>
            <a:ext cx="8305800" cy="573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07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533401"/>
            <a:ext cx="6629400" cy="548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957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15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97965"/>
            <a:ext cx="7171133" cy="594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03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0"/>
            <a:ext cx="849630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0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88" y="685800"/>
            <a:ext cx="8700496" cy="40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4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18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96" y="389024"/>
            <a:ext cx="7838504" cy="595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56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19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62" y="638524"/>
            <a:ext cx="8790476" cy="5580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50" y="284373"/>
            <a:ext cx="5400000" cy="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0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8296"/>
            <a:ext cx="7086600" cy="600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4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CCC-1205 LIDS Strategy enhancement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28600"/>
            <a:ext cx="6723809" cy="5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7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924" y="423050"/>
            <a:ext cx="5852676" cy="605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09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CCC-1205 LIDS Strategy enhancement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190" y="1081381"/>
            <a:ext cx="7847619" cy="4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8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23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8501"/>
            <a:ext cx="5006630" cy="580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678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33" y="-19050"/>
            <a:ext cx="7952867" cy="610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76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04800"/>
            <a:ext cx="5771676" cy="595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36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81000"/>
            <a:ext cx="8447619" cy="56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7301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190" y="9952"/>
            <a:ext cx="6247619" cy="68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7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28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571500"/>
            <a:ext cx="495363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207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29</a:t>
            </a:fld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1343025"/>
            <a:ext cx="530542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390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95" y="433762"/>
            <a:ext cx="8523809" cy="5990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5562600"/>
            <a:ext cx="1143000" cy="162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273" y="5562600"/>
            <a:ext cx="1143000" cy="162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5571523"/>
            <a:ext cx="876300" cy="1245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457" y="5556692"/>
            <a:ext cx="1184548" cy="16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56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28" y="800428"/>
            <a:ext cx="7257143" cy="5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091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598" y="1447800"/>
            <a:ext cx="6833990" cy="19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5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06" y="838200"/>
            <a:ext cx="809874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5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9" y="762000"/>
            <a:ext cx="842513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7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01" y="914400"/>
            <a:ext cx="8904762" cy="1428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791200"/>
            <a:ext cx="5843104" cy="2881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799" y="1752600"/>
            <a:ext cx="1828801" cy="3923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438400"/>
            <a:ext cx="1676400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4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81" y="685800"/>
            <a:ext cx="7895238" cy="3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57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79" y="533400"/>
            <a:ext cx="8988642" cy="5090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362200"/>
            <a:ext cx="1676400" cy="35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6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91" y="685800"/>
            <a:ext cx="7819818" cy="3104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60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CCC-1205 LIDS Strategy enhancement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34117-0315-48B7-B829-1AB0A0311A85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712" y="762000"/>
            <a:ext cx="853478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53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161</Words>
  <Application>Microsoft Office PowerPoint</Application>
  <PresentationFormat>On-screen Show (4:3)</PresentationFormat>
  <Paragraphs>65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Centers for Disease Control and Prevention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CDC User</dc:creator>
  <cp:lastModifiedBy>Macaluso, Renita (CDC/ONDIEH/NCCDPHP)</cp:lastModifiedBy>
  <cp:revision>109</cp:revision>
  <cp:lastPrinted>2016-02-22T21:43:23Z</cp:lastPrinted>
  <dcterms:created xsi:type="dcterms:W3CDTF">2013-07-23T22:52:11Z</dcterms:created>
  <dcterms:modified xsi:type="dcterms:W3CDTF">2016-02-22T21:45:10Z</dcterms:modified>
</cp:coreProperties>
</file>