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75" r:id="rId5"/>
    <p:sldId id="43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433" r:id="rId29"/>
    <p:sldId id="434" r:id="rId30"/>
    <p:sldId id="257" r:id="rId31"/>
    <p:sldId id="265" r:id="rId32"/>
    <p:sldId id="267" r:id="rId33"/>
    <p:sldId id="268" r:id="rId34"/>
    <p:sldId id="269" r:id="rId35"/>
    <p:sldId id="270" r:id="rId36"/>
    <p:sldId id="271" r:id="rId37"/>
    <p:sldId id="445" r:id="rId38"/>
    <p:sldId id="444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6" r:id="rId48"/>
    <p:sldId id="443" r:id="rId49"/>
  </p:sldIdLst>
  <p:sldSz cx="9144000" cy="7315200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3333FF"/>
    <a:srgbClr val="FFFF99"/>
    <a:srgbClr val="000000"/>
    <a:srgbClr val="FBFBFB"/>
    <a:srgbClr val="0066FF"/>
    <a:srgbClr val="B0B1B3"/>
    <a:srgbClr val="002F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 snapToGrid="0">
      <p:cViewPr varScale="1">
        <p:scale>
          <a:sx n="89" d="100"/>
          <a:sy n="89" d="100"/>
        </p:scale>
        <p:origin x="1764" y="84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24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fld id="{54695744-C8AC-4C53-B264-E8370741B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0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5563" y="695325"/>
            <a:ext cx="43465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5" tIns="46362" rIns="92725" bIns="4636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fld id="{716C6A8D-D859-433A-B239-6272E05B6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2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21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897" indent="-285730" defTabSz="928621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2918" indent="-228584" defTabSz="928621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085" indent="-228584" defTabSz="928621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252" indent="-228584" defTabSz="928621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419" indent="-228584" defTabSz="92862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585" indent="-228584" defTabSz="92862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8752" indent="-228584" defTabSz="92862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5919" indent="-228584" defTabSz="92862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C6A8D-D859-433A-B239-6272E05B6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5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953455-8AD4-428E-A729-26E7192D760E}" type="slidenum">
              <a:rPr lang="en-US" sz="1200" smtClean="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95325"/>
            <a:ext cx="4346575" cy="3476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61"/>
            <a:ext cx="777240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81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08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55"/>
            <a:ext cx="205740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55"/>
            <a:ext cx="601980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15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06888"/>
            <a:ext cx="4038600" cy="4827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888"/>
            <a:ext cx="4038600" cy="4827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71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8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7"/>
            <a:ext cx="777240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502"/>
            <a:ext cx="7772400" cy="16001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73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8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888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3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37458"/>
            <a:ext cx="404018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19871"/>
            <a:ext cx="404018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637458"/>
            <a:ext cx="404177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319871"/>
            <a:ext cx="404177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68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19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93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91253"/>
            <a:ext cx="3008313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91261"/>
            <a:ext cx="5111751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530781"/>
            <a:ext cx="3008313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59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4"/>
            <a:ext cx="548640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5"/>
            <a:ext cx="548640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41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pt-slide-lV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15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947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6888"/>
            <a:ext cx="8229600" cy="482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5" descr="DHS-Signatur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21128"/>
            <a:ext cx="2286000" cy="72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962400" y="6838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01D5D0-FF47-4BC3-A1B3-89B9B650642A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Joanna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Joanna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Joanna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Joanna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Joanna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Joanna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Joanna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Joanna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 Company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57200" y="1709929"/>
            <a:ext cx="8229600" cy="4828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E-Verify Enrollment Website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Agree to Terms to Access the E-Verify Website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Enrollment Checklist and Collect Needed Information (offline)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Access Method (choose company type)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Organization Designation and Applicable Federal Contractor Category</a:t>
            </a:r>
          </a:p>
          <a:p>
            <a:r>
              <a:rPr lang="en-US" dirty="0"/>
              <a:t>Select Option for reverification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Memorandum of Understanding (MOU)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Company Information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Users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Certify Information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MOU</a:t>
            </a:r>
          </a:p>
        </p:txBody>
      </p:sp>
    </p:spTree>
    <p:extLst>
      <p:ext uri="{BB962C8B-B14F-4D97-AF65-F5344CB8AC3E}">
        <p14:creationId xmlns:p14="http://schemas.microsoft.com/office/powerpoint/2010/main" val="190373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Company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55110"/>
            <a:ext cx="6673404" cy="5145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NAICS Code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7"/>
            <a:ext cx="5029200" cy="18712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9" y="3193439"/>
            <a:ext cx="5394325" cy="1664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91335"/>
            <a:ext cx="6172200" cy="20726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Hiring Site Information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13" y="1969355"/>
            <a:ext cx="7051675" cy="3395133"/>
            <a:chOff x="990599" y="1846263"/>
            <a:chExt cx="7051675" cy="318293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99" y="1846263"/>
              <a:ext cx="7051675" cy="31829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66800" y="3048000"/>
              <a:ext cx="990600" cy="101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2998683"/>
              <a:ext cx="609600" cy="187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cs typeface="Times New Roman" panose="02020603050405020304" pitchFamily="18" charset="0"/>
                </a:rPr>
                <a:t>VIRGINIA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E-Verify Users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346568"/>
            <a:ext cx="7848600" cy="5056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Certify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278" y="1463040"/>
            <a:ext cx="589314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MOU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399" y="1788160"/>
            <a:ext cx="8825329" cy="447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8229600" cy="4828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into E-Verify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Required Tutorial Notification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Tutorial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Knowledge Test</a:t>
            </a:r>
          </a:p>
        </p:txBody>
      </p:sp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E-Verify Website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215" y="1428623"/>
            <a:ext cx="7097399" cy="4914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E-Verify Log-in Screen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1768"/>
            <a:ext cx="6843712" cy="4722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Tutorial Required</a:t>
            </a:r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1" y="1544320"/>
            <a:ext cx="5549900" cy="4673600"/>
          </a:xfr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Privacy Statement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337" r="34015" b="22244"/>
          <a:stretch/>
        </p:blipFill>
        <p:spPr>
          <a:xfrm>
            <a:off x="111968" y="1473000"/>
            <a:ext cx="8878124" cy="517104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4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Tutorial Completion Screen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7" y="1463048"/>
            <a:ext cx="3811611" cy="482769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Test Completed</a:t>
            </a:r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06881"/>
            <a:ext cx="5887272" cy="33126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8229600" cy="4828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into E-Verify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Create New Case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and Enter Form I-9 Information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Case to E-Verify</a:t>
            </a:r>
          </a:p>
          <a:p>
            <a:r>
              <a:rPr lang="en-US" sz="2200" dirty="0"/>
              <a:t>Review Case Results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E-Verify Website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4" y="1428623"/>
            <a:ext cx="7129329" cy="4936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E-Verify Log-in Screen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8776"/>
            <a:ext cx="6919912" cy="4774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05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737B25-6981-4248-BF45-D225B5E7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886"/>
            <a:ext cx="9144000" cy="5518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B0825-D1F7-4FE5-A832-58221D093F5E}"/>
              </a:ext>
            </a:extLst>
          </p:cNvPr>
          <p:cNvSpPr txBox="1"/>
          <p:nvPr/>
        </p:nvSpPr>
        <p:spPr>
          <a:xfrm>
            <a:off x="290456" y="753035"/>
            <a:ext cx="308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E-Verify Home Page</a:t>
            </a:r>
          </a:p>
        </p:txBody>
      </p:sp>
    </p:spTree>
    <p:extLst>
      <p:ext uri="{BB962C8B-B14F-4D97-AF65-F5344CB8AC3E}">
        <p14:creationId xmlns:p14="http://schemas.microsoft.com/office/powerpoint/2010/main" val="256722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83580-0E76-401B-B2B4-AB798F0D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644"/>
            <a:ext cx="9144000" cy="5518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9637B5-5851-4365-A243-A45F8F3AA60E}"/>
              </a:ext>
            </a:extLst>
          </p:cNvPr>
          <p:cNvSpPr txBox="1"/>
          <p:nvPr/>
        </p:nvSpPr>
        <p:spPr>
          <a:xfrm>
            <a:off x="441064" y="796979"/>
            <a:ext cx="296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Create New Case</a:t>
            </a:r>
          </a:p>
        </p:txBody>
      </p:sp>
    </p:spTree>
    <p:extLst>
      <p:ext uri="{BB962C8B-B14F-4D97-AF65-F5344CB8AC3E}">
        <p14:creationId xmlns:p14="http://schemas.microsoft.com/office/powerpoint/2010/main" val="1565182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790945D-94A1-48DD-A61C-021FFAF82FB9}"/>
              </a:ext>
            </a:extLst>
          </p:cNvPr>
          <p:cNvSpPr txBox="1"/>
          <p:nvPr/>
        </p:nvSpPr>
        <p:spPr>
          <a:xfrm>
            <a:off x="96819" y="495966"/>
            <a:ext cx="557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Form I-9 Section 1 Entry Page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FC743-487A-4256-98B8-D0B35D68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14" y="1090612"/>
            <a:ext cx="5981812" cy="53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87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4E5182-7F98-4C9C-A249-19430B74E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6054" r="16553" b="16081"/>
          <a:stretch/>
        </p:blipFill>
        <p:spPr>
          <a:xfrm>
            <a:off x="1075765" y="1757211"/>
            <a:ext cx="6809589" cy="4360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48845-38D5-4C55-B012-0F01C41590F5}"/>
              </a:ext>
            </a:extLst>
          </p:cNvPr>
          <p:cNvSpPr txBox="1"/>
          <p:nvPr/>
        </p:nvSpPr>
        <p:spPr>
          <a:xfrm>
            <a:off x="167211" y="1295546"/>
            <a:ext cx="298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Attestation Page</a:t>
            </a:r>
          </a:p>
        </p:txBody>
      </p:sp>
    </p:spTree>
    <p:extLst>
      <p:ext uri="{BB962C8B-B14F-4D97-AF65-F5344CB8AC3E}">
        <p14:creationId xmlns:p14="http://schemas.microsoft.com/office/powerpoint/2010/main" val="72420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9EBD4A-D089-4F7B-AA62-A5330C07C0B9}"/>
              </a:ext>
            </a:extLst>
          </p:cNvPr>
          <p:cNvGrpSpPr/>
          <p:nvPr/>
        </p:nvGrpSpPr>
        <p:grpSpPr>
          <a:xfrm>
            <a:off x="1979407" y="1086521"/>
            <a:ext cx="5131398" cy="5346551"/>
            <a:chOff x="2782957" y="523875"/>
            <a:chExt cx="4989444" cy="53302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109A2EF-812F-42AD-96DB-3DD3438FA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26" r="36250" b="8261"/>
            <a:stretch/>
          </p:blipFill>
          <p:spPr>
            <a:xfrm>
              <a:off x="2782957" y="523875"/>
              <a:ext cx="4989444" cy="533027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A89189-C8FF-4B9D-A6EA-C19C21C2A4D0}"/>
                </a:ext>
              </a:extLst>
            </p:cNvPr>
            <p:cNvSpPr/>
            <p:nvPr/>
          </p:nvSpPr>
          <p:spPr>
            <a:xfrm>
              <a:off x="3337132" y="3705603"/>
              <a:ext cx="715618" cy="188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75D957-DA9A-4AA9-90B5-7A37ECBE7A5B}"/>
                </a:ext>
              </a:extLst>
            </p:cNvPr>
            <p:cNvSpPr/>
            <p:nvPr/>
          </p:nvSpPr>
          <p:spPr>
            <a:xfrm>
              <a:off x="3337132" y="4512521"/>
              <a:ext cx="715618" cy="188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9F65C4-F189-4D10-96A1-39FF22C503D6}"/>
              </a:ext>
            </a:extLst>
          </p:cNvPr>
          <p:cNvSpPr txBox="1"/>
          <p:nvPr/>
        </p:nvSpPr>
        <p:spPr>
          <a:xfrm>
            <a:off x="177969" y="476319"/>
            <a:ext cx="457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Form I-9 Section 2 Entry Page</a:t>
            </a:r>
          </a:p>
        </p:txBody>
      </p:sp>
    </p:spTree>
    <p:extLst>
      <p:ext uri="{BB962C8B-B14F-4D97-AF65-F5344CB8AC3E}">
        <p14:creationId xmlns:p14="http://schemas.microsoft.com/office/powerpoint/2010/main" val="291142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Paperwork Reduction Act Help</a:t>
            </a:r>
          </a:p>
        </p:txBody>
      </p:sp>
      <p:pic>
        <p:nvPicPr>
          <p:cNvPr id="2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15" y="1706880"/>
            <a:ext cx="6615751" cy="398272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AD3FE0-2C74-4980-8AED-288201B155CB}"/>
              </a:ext>
            </a:extLst>
          </p:cNvPr>
          <p:cNvGrpSpPr/>
          <p:nvPr/>
        </p:nvGrpSpPr>
        <p:grpSpPr>
          <a:xfrm>
            <a:off x="1683641" y="1688951"/>
            <a:ext cx="6158684" cy="3980329"/>
            <a:chOff x="1596961" y="2723345"/>
            <a:chExt cx="5489640" cy="40158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C4CDFF-55C9-485C-AFDA-33EC42721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989" t="37855" r="41875" b="8209"/>
            <a:stretch/>
          </p:blipFill>
          <p:spPr>
            <a:xfrm>
              <a:off x="1596961" y="2723345"/>
              <a:ext cx="5489640" cy="401589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3D21C8-51E6-4337-958C-8944EBA8E8AD}"/>
                </a:ext>
              </a:extLst>
            </p:cNvPr>
            <p:cNvSpPr/>
            <p:nvPr/>
          </p:nvSpPr>
          <p:spPr>
            <a:xfrm>
              <a:off x="3327507" y="3878857"/>
              <a:ext cx="715618" cy="188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C532D7-FBDD-4567-BCA4-FE5B76F7994B}"/>
              </a:ext>
            </a:extLst>
          </p:cNvPr>
          <p:cNvSpPr txBox="1"/>
          <p:nvPr/>
        </p:nvSpPr>
        <p:spPr>
          <a:xfrm>
            <a:off x="156454" y="908945"/>
            <a:ext cx="481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Additional Case Details Entry Page</a:t>
            </a:r>
          </a:p>
        </p:txBody>
      </p:sp>
    </p:spTree>
    <p:extLst>
      <p:ext uri="{BB962C8B-B14F-4D97-AF65-F5344CB8AC3E}">
        <p14:creationId xmlns:p14="http://schemas.microsoft.com/office/powerpoint/2010/main" val="524678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3B3C4F-4C08-4A86-9CB1-0BD3689FEFE7}"/>
              </a:ext>
            </a:extLst>
          </p:cNvPr>
          <p:cNvSpPr txBox="1"/>
          <p:nvPr/>
        </p:nvSpPr>
        <p:spPr>
          <a:xfrm>
            <a:off x="221000" y="624185"/>
            <a:ext cx="25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Verify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7780DE-D115-4F2B-A438-B81E7A2F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033462"/>
            <a:ext cx="86487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05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D173B4-4DA0-4133-881F-3C98F7B0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562100"/>
            <a:ext cx="8886825" cy="4191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DB08BF-44BD-44E5-B62F-BAA3E9B328C7}"/>
              </a:ext>
            </a:extLst>
          </p:cNvPr>
          <p:cNvSpPr txBox="1"/>
          <p:nvPr/>
        </p:nvSpPr>
        <p:spPr>
          <a:xfrm>
            <a:off x="440559" y="1100435"/>
            <a:ext cx="318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Photo Matching</a:t>
            </a:r>
          </a:p>
        </p:txBody>
      </p:sp>
    </p:spTree>
    <p:extLst>
      <p:ext uri="{BB962C8B-B14F-4D97-AF65-F5344CB8AC3E}">
        <p14:creationId xmlns:p14="http://schemas.microsoft.com/office/powerpoint/2010/main" val="69012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57789A-552F-426D-921A-73A35F8C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776"/>
            <a:ext cx="9144000" cy="46616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769C08-C7CE-4956-B893-7ACDBCE00480}"/>
              </a:ext>
            </a:extLst>
          </p:cNvPr>
          <p:cNvSpPr txBox="1"/>
          <p:nvPr/>
        </p:nvSpPr>
        <p:spPr>
          <a:xfrm>
            <a:off x="322729" y="699247"/>
            <a:ext cx="374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Results</a:t>
            </a:r>
          </a:p>
        </p:txBody>
      </p:sp>
    </p:spTree>
    <p:extLst>
      <p:ext uri="{BB962C8B-B14F-4D97-AF65-F5344CB8AC3E}">
        <p14:creationId xmlns:p14="http://schemas.microsoft.com/office/powerpoint/2010/main" val="1369813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BF06-8DEA-4767-9A50-4AB78BC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Nonconfirmation Result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CC36A3-5400-421F-83E6-F619B2A96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2890"/>
            <a:ext cx="8229600" cy="48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6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899A-DA1D-4DC0-89FE-8369C691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Nonconfirmation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60882-675F-4F3E-8DAB-396B4DC15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  <a:p>
            <a:pPr lvl="1"/>
            <a:r>
              <a:rPr lang="en-US" dirty="0"/>
              <a:t>Review Case</a:t>
            </a:r>
          </a:p>
          <a:p>
            <a:pPr lvl="1"/>
            <a:r>
              <a:rPr lang="en-US" dirty="0"/>
              <a:t>Tentative Nonconfirmation (Social Security Administration and Department of Homeland Security)</a:t>
            </a:r>
          </a:p>
          <a:p>
            <a:pPr lvl="1"/>
            <a:r>
              <a:rPr lang="en-US" dirty="0"/>
              <a:t>Further Action Notice</a:t>
            </a:r>
          </a:p>
          <a:p>
            <a:pPr lvl="1"/>
            <a:r>
              <a:rPr lang="en-US" dirty="0"/>
              <a:t>Referral Date Confirmation Notice</a:t>
            </a:r>
          </a:p>
          <a:p>
            <a:pPr lvl="1"/>
            <a:r>
              <a:rPr lang="en-US" dirty="0"/>
              <a:t>Review Case Results</a:t>
            </a:r>
          </a:p>
        </p:txBody>
      </p:sp>
    </p:spTree>
    <p:extLst>
      <p:ext uri="{BB962C8B-B14F-4D97-AF65-F5344CB8AC3E}">
        <p14:creationId xmlns:p14="http://schemas.microsoft.com/office/powerpoint/2010/main" val="2918579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2504-9B49-49FC-9B50-10F9C905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Case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0EC311-7132-4B61-AB8B-F2B69CF28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636" y="1706563"/>
            <a:ext cx="4906727" cy="48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630B-CC4A-436D-9A0E-A264684F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Nonconfirmation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A1E846-DC45-45E5-9C0D-90DA72C0E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789" y="1706563"/>
            <a:ext cx="4484421" cy="48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980D-E6B1-468A-944A-287E8F01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Administration Further Action Notice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0A638C-FAB3-45E1-A7DE-F9D1DAEC4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373" y="1512147"/>
            <a:ext cx="3810255" cy="4827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82F37-22E4-47DC-A567-A2A277999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114" y="1512147"/>
            <a:ext cx="3789200" cy="48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7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6096-A7F9-4642-ADFF-E130C293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Date Confirmation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A4BD9B-8ADA-4FC0-A34F-42309E9A4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016" y="1706563"/>
            <a:ext cx="7299967" cy="48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Enrollment Checklist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8"/>
            <a:ext cx="5715000" cy="5288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3396734"/>
            <a:ext cx="5105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∙If you will create reverification cases for employees without existing cases in </a:t>
            </a:r>
            <a:r>
              <a:rPr lang="en-US" sz="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E-Verify</a:t>
            </a:r>
            <a:r>
              <a:rPr lang="en-US" sz="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55ED-3C45-40A0-9AC2-61782D9F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Administration Referral Date Confirmation Notice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DB511E-2512-4893-82CB-E609A3656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257" y="1706563"/>
            <a:ext cx="5553486" cy="48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0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9095-8EB5-4946-A4EC-1B31108D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Homeland Security Further Action Notice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ED8749-C45D-434B-8267-ED36CC2C2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0502"/>
            <a:ext cx="3645703" cy="4827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0CDF14-E8B8-4235-BEAA-8B2C0B70D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4640"/>
            <a:ext cx="3383799" cy="45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14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99ED-A9AA-44A1-B7C2-0DA4D8F7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Date Confirmation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B76129-8213-4EFF-A92D-4FD901EDB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016" y="1706563"/>
            <a:ext cx="7299967" cy="48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3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BC25-8469-47F1-AEC1-B9EA7A11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Homeland Security Referral Date Confirmation Notice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D89D31-D217-4514-A03A-2639057F5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214" y="1706563"/>
            <a:ext cx="5063572" cy="48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26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57789A-552F-426D-921A-73A35F8C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776"/>
            <a:ext cx="9144000" cy="46616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769C08-C7CE-4956-B893-7ACDBCE00480}"/>
              </a:ext>
            </a:extLst>
          </p:cNvPr>
          <p:cNvSpPr txBox="1"/>
          <p:nvPr/>
        </p:nvSpPr>
        <p:spPr>
          <a:xfrm>
            <a:off x="322729" y="699247"/>
            <a:ext cx="374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Results</a:t>
            </a:r>
          </a:p>
        </p:txBody>
      </p:sp>
    </p:spTree>
    <p:extLst>
      <p:ext uri="{BB962C8B-B14F-4D97-AF65-F5344CB8AC3E}">
        <p14:creationId xmlns:p14="http://schemas.microsoft.com/office/powerpoint/2010/main" val="3764935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BF06-8DEA-4767-9A50-4AB78BC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Nonconfirmation Result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CC36A3-5400-421F-83E6-F619B2A96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2890"/>
            <a:ext cx="8229600" cy="48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0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Access Method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53403"/>
            <a:ext cx="3352800" cy="584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Organization Designation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"/>
          <a:stretch/>
        </p:blipFill>
        <p:spPr>
          <a:xfrm>
            <a:off x="762001" y="1706880"/>
            <a:ext cx="7332388" cy="3332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 Federal Contractor Category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448029"/>
            <a:ext cx="6531390" cy="2749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4197875"/>
            <a:ext cx="5867400" cy="27363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Memorandum of Understanding (MOU)</a:t>
            </a:r>
          </a:p>
        </p:txBody>
      </p:sp>
      <p:pic>
        <p:nvPicPr>
          <p:cNvPr id="2051" name="Picture 3" descr="C:\Users\kepowers\Desktop\9-9-2014 12-10-12 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1"/>
            <a:ext cx="8153400" cy="454254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Company Information – MOU Signatory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53046"/>
            <a:ext cx="8153400" cy="3899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8192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Joanna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3CF43D636E7438C196AEA0F4A23CD" ma:contentTypeVersion="2" ma:contentTypeDescription="Create a new document." ma:contentTypeScope="" ma:versionID="20bebb9b0d7cdb4dbefe5083e5153710">
  <xsd:schema xmlns:xsd="http://www.w3.org/2001/XMLSchema" xmlns:xs="http://www.w3.org/2001/XMLSchema" xmlns:p="http://schemas.microsoft.com/office/2006/metadata/properties" xmlns:ns3="34759968-f713-4cb5-a083-f29cc33b80e1" targetNamespace="http://schemas.microsoft.com/office/2006/metadata/properties" ma:root="true" ma:fieldsID="ed4a5f79ba8d656d1dbb2a0d7ae35a6c" ns3:_="">
    <xsd:import namespace="34759968-f713-4cb5-a083-f29cc33b80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59968-f713-4cb5-a083-f29cc33b8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CB9C97-8C25-4347-83D5-6472BD075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8A0698-E386-4DE8-855E-C7F7CF3ED193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34759968-f713-4cb5-a083-f29cc33b80e1"/>
  </ds:schemaRefs>
</ds:datastoreItem>
</file>

<file path=customXml/itemProps3.xml><?xml version="1.0" encoding="utf-8"?>
<ds:datastoreItem xmlns:ds="http://schemas.openxmlformats.org/officeDocument/2006/customXml" ds:itemID="{1566B31F-319F-449E-86EF-6B283812B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59968-f713-4cb5-a083-f29cc33b8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Custom</PresentationFormat>
  <Paragraphs>101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Aparajita</vt:lpstr>
      <vt:lpstr>Arial</vt:lpstr>
      <vt:lpstr>Franklin Gothic Book</vt:lpstr>
      <vt:lpstr>Joanna MT</vt:lpstr>
      <vt:lpstr>Times New Roman</vt:lpstr>
      <vt:lpstr>Wingdings</vt:lpstr>
      <vt:lpstr>Default Design</vt:lpstr>
      <vt:lpstr>Enroll Company</vt:lpstr>
      <vt:lpstr>Privacy Statement</vt:lpstr>
      <vt:lpstr>Paperwork Reduction Act Help</vt:lpstr>
      <vt:lpstr>Review Enrollment Checklist</vt:lpstr>
      <vt:lpstr>Determine Access Method</vt:lpstr>
      <vt:lpstr>Select Organization Designation</vt:lpstr>
      <vt:lpstr>Select  Federal Contractor Category</vt:lpstr>
      <vt:lpstr>Sign Memorandum of Understanding (MOU)</vt:lpstr>
      <vt:lpstr>Enter Company Information – MOU Signatory</vt:lpstr>
      <vt:lpstr>Enter Company Information</vt:lpstr>
      <vt:lpstr>Enter NAICS Code</vt:lpstr>
      <vt:lpstr>Enter Hiring Site Information</vt:lpstr>
      <vt:lpstr>Register E-Verify Users</vt:lpstr>
      <vt:lpstr>Review and Certify Information</vt:lpstr>
      <vt:lpstr>Print MOU</vt:lpstr>
      <vt:lpstr>Complete Tutorial</vt:lpstr>
      <vt:lpstr>Access E-Verify Website</vt:lpstr>
      <vt:lpstr>E-Verify Log-in Screen</vt:lpstr>
      <vt:lpstr>Tutorial Required</vt:lpstr>
      <vt:lpstr>Tutorial Completion Screen</vt:lpstr>
      <vt:lpstr>Knowledge Test Completed</vt:lpstr>
      <vt:lpstr>Create Case</vt:lpstr>
      <vt:lpstr>Access E-Verify Website</vt:lpstr>
      <vt:lpstr>E-Verify Log-in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Nonconfirmation Result</vt:lpstr>
      <vt:lpstr>Tentative Nonconfirmation Process</vt:lpstr>
      <vt:lpstr>Review Case </vt:lpstr>
      <vt:lpstr>Tentative Nonconfirmation </vt:lpstr>
      <vt:lpstr>Social Security Administration Further Action Notice</vt:lpstr>
      <vt:lpstr>Referral Date Confirmation </vt:lpstr>
      <vt:lpstr>Social Security Administration Referral Date Confirmation Notice</vt:lpstr>
      <vt:lpstr>Department of Homeland Security Further Action Notice</vt:lpstr>
      <vt:lpstr>Referral Date Confirmation </vt:lpstr>
      <vt:lpstr>Department of Homeland Security Referral Date Confirmation Notice</vt:lpstr>
      <vt:lpstr>PowerPoint Presentation</vt:lpstr>
      <vt:lpstr>Final Nonconfirmation 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 PPT FNC Reverification Updated 9.5.14</dc:title>
  <dc:creator/>
  <cp:lastModifiedBy/>
  <cp:revision>1</cp:revision>
  <dcterms:created xsi:type="dcterms:W3CDTF">2014-09-05T20:06:14Z</dcterms:created>
  <dcterms:modified xsi:type="dcterms:W3CDTF">2020-06-18T16:48:45Z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0x010100AFA3CF43D636E7438C196AEA0F4A23CD</vt:lpwstr>
  </property>
</Properties>
</file>