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59" r:id="rId5"/>
    <p:sldId id="260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44D69-30C6-4C32-BCEE-1080D0A4499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88A30-762A-42DB-B8A6-CE2D6804C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5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88A30-762A-42DB-B8A6-CE2D6804C3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6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923C-C82B-4C24-A8F4-19CF2AF64CD8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6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386E-C9BC-4378-839F-21E0A414FD92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6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2FE3-395F-44CE-83B5-1D2C07306BF9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7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2F26-73C8-4294-838B-89254A454DB7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9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2819B-020F-4E84-BEEA-9B0DC819EE2A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1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0EA9-EE2F-43AE-93FD-015C93629D19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1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C4E1-0C52-44C2-92EA-DCCB5F0A0F42}" type="datetime1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0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5BC8A-FAA5-46F1-8F2B-5E0375BEF78F}" type="datetime1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3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125F-6F64-48FD-9988-034D59EAECEB}" type="datetime1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6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70F1-1BC4-41B4-83ED-41F3DC79CAAC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0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84C3-0293-446C-92C3-6EBDC32EF51B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1165B-7305-4243-86DE-EB6D7649183F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BA3B-E8FA-4770-8C1D-19E101FF2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0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8340" y="2044005"/>
            <a:ext cx="827532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Returned Peace Corps Volunteer Evacuation Survey </a:t>
            </a:r>
          </a:p>
          <a:p>
            <a:pPr algn="ctr"/>
            <a:endParaRPr lang="en-US" sz="2800" b="1" dirty="0" smtClean="0"/>
          </a:p>
          <a:p>
            <a:pPr algn="ctr"/>
            <a:r>
              <a:rPr lang="en-US" sz="2800" b="1" dirty="0" smtClean="0"/>
              <a:t>Online Survey Instrument – Screen Captures</a:t>
            </a:r>
            <a:endParaRPr lang="en-US" sz="28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75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7 (bottom)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0698"/>
            <a:ext cx="12192000" cy="509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3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8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3789"/>
            <a:ext cx="12192000" cy="5210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063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9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8467"/>
            <a:ext cx="12192000" cy="510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175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10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2200"/>
            <a:ext cx="12192000" cy="511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732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9022"/>
            <a:ext cx="12192000" cy="5139955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1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787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2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3382"/>
            <a:ext cx="12192000" cy="509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0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3 (top)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1076"/>
            <a:ext cx="12192000" cy="505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05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3 (bottom)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6998"/>
            <a:ext cx="12192000" cy="514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969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4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4271"/>
            <a:ext cx="12192000" cy="51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20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5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3928"/>
            <a:ext cx="12192000" cy="519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313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6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165"/>
            <a:ext cx="12192000" cy="512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048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Screen 7 (top)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4271"/>
            <a:ext cx="12192000" cy="51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101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49</Words>
  <Application>Microsoft Office PowerPoint</Application>
  <PresentationFormat>Widescreen</PresentationFormat>
  <Paragraphs>16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Peace Corps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Duarte, Daisy</dc:creator>
  <cp:lastModifiedBy>Duarte, Daisy</cp:lastModifiedBy>
  <cp:revision>4</cp:revision>
  <dcterms:created xsi:type="dcterms:W3CDTF">2020-05-14T13:17:09Z</dcterms:created>
  <dcterms:modified xsi:type="dcterms:W3CDTF">2020-05-14T13:39:51Z</dcterms:modified>
</cp:coreProperties>
</file>