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6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10.xml" ContentType="application/vnd.openxmlformats-officedocument.presentationml.slide+xml"/>
  <Override PartName="/ppt/slides/slide9.xml" ContentType="application/vnd.openxmlformats-officedocument.presentationml.slide+xml"/>
  <Override PartName="/ppt/slides/slide8.xml" ContentType="application/vnd.openxmlformats-officedocument.presentationml.slide+xml"/>
  <Override PartName="/ppt/slides/slide1.xml" ContentType="application/vnd.openxmlformats-officedocument.presentationml.slide+xml"/>
  <Override PartName="/ppt/slides/slide7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  <Override PartName="/customXml/itemProps4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7" r:id="rId2"/>
    <p:sldId id="268" r:id="rId3"/>
    <p:sldId id="263" r:id="rId4"/>
    <p:sldId id="260" r:id="rId5"/>
    <p:sldId id="259" r:id="rId6"/>
    <p:sldId id="266" r:id="rId7"/>
    <p:sldId id="262" r:id="rId8"/>
    <p:sldId id="261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8" d="100"/>
          <a:sy n="88" d="100"/>
        </p:scale>
        <p:origin x="494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18" Type="http://schemas.openxmlformats.org/officeDocument/2006/relationships/customXml" Target="../customXml/item3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17" Type="http://schemas.openxmlformats.org/officeDocument/2006/relationships/customXml" Target="../customXml/item2.xml"/><Relationship Id="rId2" Type="http://schemas.openxmlformats.org/officeDocument/2006/relationships/slide" Target="slides/slide1.xml"/><Relationship Id="rId16" Type="http://schemas.openxmlformats.org/officeDocument/2006/relationships/customXml" Target="../customXml/item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customXml" Target="../customXml/item4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A45E1-9B4D-46F9-BAC4-DE298D7A1541}" type="datetimeFigureOut">
              <a:rPr lang="en-US" smtClean="0"/>
              <a:t>12/28/2018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A4C75D-20DE-45E6-9110-3756265D63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31835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A45E1-9B4D-46F9-BAC4-DE298D7A1541}" type="datetimeFigureOut">
              <a:rPr lang="en-US" smtClean="0"/>
              <a:t>12/28/2018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A4C75D-20DE-45E6-9110-3756265D63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79621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A45E1-9B4D-46F9-BAC4-DE298D7A1541}" type="datetimeFigureOut">
              <a:rPr lang="en-US" smtClean="0"/>
              <a:t>12/28/2018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A4C75D-20DE-45E6-9110-3756265D63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40175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A45E1-9B4D-46F9-BAC4-DE298D7A1541}" type="datetimeFigureOut">
              <a:rPr lang="en-US" smtClean="0"/>
              <a:t>12/28/2018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A4C75D-20DE-45E6-9110-3756265D63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8716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A45E1-9B4D-46F9-BAC4-DE298D7A1541}" type="datetimeFigureOut">
              <a:rPr lang="en-US" smtClean="0"/>
              <a:t>12/28/2018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A4C75D-20DE-45E6-9110-3756265D63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86517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A45E1-9B4D-46F9-BAC4-DE298D7A1541}" type="datetimeFigureOut">
              <a:rPr lang="en-US" smtClean="0"/>
              <a:t>12/28/2018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A4C75D-20DE-45E6-9110-3756265D63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21960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A45E1-9B4D-46F9-BAC4-DE298D7A1541}" type="datetimeFigureOut">
              <a:rPr lang="en-US" smtClean="0"/>
              <a:t>12/28/2018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A4C75D-20DE-45E6-9110-3756265D63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88245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A45E1-9B4D-46F9-BAC4-DE298D7A1541}" type="datetimeFigureOut">
              <a:rPr lang="en-US" smtClean="0"/>
              <a:t>12/28/2018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A4C75D-20DE-45E6-9110-3756265D63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7851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A45E1-9B4D-46F9-BAC4-DE298D7A1541}" type="datetimeFigureOut">
              <a:rPr lang="en-US" smtClean="0"/>
              <a:t>12/28/2018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A4C75D-20DE-45E6-9110-3756265D63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3315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A45E1-9B4D-46F9-BAC4-DE298D7A1541}" type="datetimeFigureOut">
              <a:rPr lang="en-US" smtClean="0"/>
              <a:t>12/28/2018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A4C75D-20DE-45E6-9110-3756265D63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94115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A45E1-9B4D-46F9-BAC4-DE298D7A1541}" type="datetimeFigureOut">
              <a:rPr lang="en-US" smtClean="0"/>
              <a:t>12/28/2018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A4C75D-20DE-45E6-9110-3756265D63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21034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0A45E1-9B4D-46F9-BAC4-DE298D7A1541}" type="datetimeFigureOut">
              <a:rPr lang="en-US" smtClean="0"/>
              <a:t>12/28/2018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A4C75D-20DE-45E6-9110-3756265D63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21484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58238" y="117374"/>
            <a:ext cx="10449061" cy="67406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58087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24225" y="1671637"/>
            <a:ext cx="5543550" cy="35147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91523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0562" y="1185862"/>
            <a:ext cx="10810875" cy="4486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7368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9234" y="82731"/>
            <a:ext cx="10010504" cy="67430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44294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43213" y="330150"/>
            <a:ext cx="5055461" cy="65654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327999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19412" y="1109662"/>
            <a:ext cx="6353175" cy="46386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81218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71775" y="271462"/>
            <a:ext cx="6648450" cy="6315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5192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33750" y="2119312"/>
            <a:ext cx="5524500" cy="26193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13022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57562" y="595312"/>
            <a:ext cx="5476875" cy="56673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86698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90737" y="581025"/>
            <a:ext cx="8010525" cy="5695950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90737" y="6052456"/>
            <a:ext cx="9418488" cy="6662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33855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9DA7296EEFF0B44B6E9065A57269559" ma:contentTypeVersion="5" ma:contentTypeDescription="Create a new document." ma:contentTypeScope="" ma:versionID="ca2da2275ae02e9f7c722f54d45328b7">
  <xsd:schema xmlns:xsd="http://www.w3.org/2001/XMLSchema" xmlns:xs="http://www.w3.org/2001/XMLSchema" xmlns:p="http://schemas.microsoft.com/office/2006/metadata/properties" xmlns:ns2="4f06cbb4-5319-44a1-b73c-03442379dfaa" xmlns:ns3="456AF0B4-47B6-441D-9D5F-F64341D14F81" targetNamespace="http://schemas.microsoft.com/office/2006/metadata/properties" ma:root="true" ma:fieldsID="afbeacf2056132aeb119d98122ac895d" ns2:_="" ns3:_="">
    <xsd:import namespace="4f06cbb4-5319-44a1-b73c-03442379dfaa"/>
    <xsd:import namespace="456AF0B4-47B6-441D-9D5F-F64341D14F81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3:DocumentTyp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f06cbb4-5319-44a1-b73c-03442379dfaa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56AF0B4-47B6-441D-9D5F-F64341D14F81" elementFormDefault="qualified">
    <xsd:import namespace="http://schemas.microsoft.com/office/2006/documentManagement/types"/>
    <xsd:import namespace="http://schemas.microsoft.com/office/infopath/2007/PartnerControls"/>
    <xsd:element name="DocumentTypes" ma:index="11" nillable="true" ma:displayName="Document Types" ma:description="Document Types" ma:format="Dropdown" ma:internalName="DocumentTypes">
      <xsd:simpleType>
        <xsd:restriction base="dms:Choice">
          <xsd:enumeration value="Final Document"/>
          <xsd:enumeration value="60 Day Template"/>
          <xsd:enumeration value="60 Day Notice"/>
          <xsd:enumeration value="Supporting Statements Part A"/>
          <xsd:enumeration value="Supporting Statements Part B"/>
          <xsd:enumeration value="OMB 83-I Form"/>
          <xsd:enumeration value="30 Day Notice"/>
          <xsd:enumeration value="Collection Instrument"/>
          <xsd:enumeration value="Coordinations/Supplemental Documents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DocumentTypes xmlns="456AF0B4-47B6-441D-9D5F-F64341D14F81">Collection Instrument</DocumentTypes>
    <_dlc_DocId xmlns="4f06cbb4-5319-44a1-b73c-03442379dfaa">TH3QXZ4CCXAT-18-3697</_dlc_DocId>
    <_dlc_DocIdUrl xmlns="4f06cbb4-5319-44a1-b73c-03442379dfaa">
      <Url>https://apps.sp.pentagon.mil/sites/dodiic/_layouts/DocIdRedir.aspx?ID=TH3QXZ4CCXAT-18-3697</Url>
      <Description>TH3QXZ4CCXAT-18-3697</Description>
    </_dlc_DocIdUrl>
  </documentManagement>
</p:properties>
</file>

<file path=customXml/item4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Assembly>Microsoft.Office.DocumentManagement, Version=14.0.0.0, Culture=neutral, PublicKeyToken=71e9bce111e9429c</Assembly>
    <Class>Microsoft.Office.DocumentManagement.Internal.DocIdHandler</Class>
    <Data/>
    <Filter/>
  </Receiver>
</spe:Receivers>
</file>

<file path=customXml/itemProps1.xml><?xml version="1.0" encoding="utf-8"?>
<ds:datastoreItem xmlns:ds="http://schemas.openxmlformats.org/officeDocument/2006/customXml" ds:itemID="{F3EBCEFE-6E15-40E4-8951-9CA4E5163D21}"/>
</file>

<file path=customXml/itemProps2.xml><?xml version="1.0" encoding="utf-8"?>
<ds:datastoreItem xmlns:ds="http://schemas.openxmlformats.org/officeDocument/2006/customXml" ds:itemID="{6035C5A8-F8C0-4C26-9709-B9CA4D2FD343}"/>
</file>

<file path=customXml/itemProps3.xml><?xml version="1.0" encoding="utf-8"?>
<ds:datastoreItem xmlns:ds="http://schemas.openxmlformats.org/officeDocument/2006/customXml" ds:itemID="{469CA09D-2BFB-4A20-974F-66AAA09059BD}"/>
</file>

<file path=customXml/itemProps4.xml><?xml version="1.0" encoding="utf-8"?>
<ds:datastoreItem xmlns:ds="http://schemas.openxmlformats.org/officeDocument/2006/customXml" ds:itemID="{88098692-4D78-4AC0-85E0-8E823BFA66E1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73</TotalTime>
  <Words>0</Words>
  <Application>Microsoft Office PowerPoint</Application>
  <PresentationFormat>Widescreen</PresentationFormat>
  <Paragraphs>0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Anderson CIV Angela</dc:creator>
  <cp:lastModifiedBy>Anderson CIV Angela</cp:lastModifiedBy>
  <cp:revision>10</cp:revision>
  <dcterms:created xsi:type="dcterms:W3CDTF">2018-12-17T17:02:25Z</dcterms:created>
  <dcterms:modified xsi:type="dcterms:W3CDTF">2018-12-28T15:18:26Z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0x01010059DA7296EEFF0B44B6E9065A57269559</vt:lpwstr>
  </property>
  <property fmtid="{D5CDD505-2E9C-101B-9397-08002B2CF9AE}" pid="3" name="_dlc_DocIdItemGuid">
    <vt:lpwstr>9682a298-18fe-4108-8f3a-85af4bc012c2</vt:lpwstr>
  </property>
</Properties>
</file>