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3" r:id="rId4"/>
    <p:sldId id="260" r:id="rId5"/>
    <p:sldId id="259" r:id="rId6"/>
    <p:sldId id="269" r:id="rId7"/>
    <p:sldId id="262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822" y="0"/>
            <a:ext cx="10295708" cy="610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80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225" y="1671637"/>
            <a:ext cx="55435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1023937"/>
            <a:ext cx="11344275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8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5120" y="759283"/>
            <a:ext cx="7090681" cy="569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744" y="115191"/>
            <a:ext cx="8953363" cy="630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350" y="381000"/>
            <a:ext cx="65913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62" y="447675"/>
            <a:ext cx="6619875" cy="596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17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19312"/>
            <a:ext cx="55245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2" y="595312"/>
            <a:ext cx="547687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581025"/>
            <a:ext cx="8010525" cy="5695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737" y="5976212"/>
            <a:ext cx="8504057" cy="60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7296EEFF0B44B6E9065A57269559" ma:contentTypeVersion="5" ma:contentTypeDescription="Create a new document." ma:contentTypeScope="" ma:versionID="ca2da2275ae02e9f7c722f54d45328b7">
  <xsd:schema xmlns:xsd="http://www.w3.org/2001/XMLSchema" xmlns:xs="http://www.w3.org/2001/XMLSchema" xmlns:p="http://schemas.microsoft.com/office/2006/metadata/properties" xmlns:ns2="4f06cbb4-5319-44a1-b73c-03442379dfaa" xmlns:ns3="456AF0B4-47B6-441D-9D5F-F64341D14F81" targetNamespace="http://schemas.microsoft.com/office/2006/metadata/properties" ma:root="true" ma:fieldsID="afbeacf2056132aeb119d98122ac895d" ns2:_="" ns3:_="">
    <xsd:import namespace="4f06cbb4-5319-44a1-b73c-03442379dfaa"/>
    <xsd:import namespace="456AF0B4-47B6-441D-9D5F-F64341D14F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6cbb4-5319-44a1-b73c-03442379df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AF0B4-47B6-441D-9D5F-F64341D14F81" elementFormDefault="qualified">
    <xsd:import namespace="http://schemas.microsoft.com/office/2006/documentManagement/types"/>
    <xsd:import namespace="http://schemas.microsoft.com/office/infopath/2007/PartnerControls"/>
    <xsd:element name="DocumentTypes" ma:index="11" nillable="true" ma:displayName="Document Types" ma:description="Document Types" ma:format="Dropdown" ma:internalName="DocumentTypes">
      <xsd:simpleType>
        <xsd:restriction base="dms:Choice">
          <xsd:enumeration value="Final Document"/>
          <xsd:enumeration value="60 Day Template"/>
          <xsd:enumeration value="60 Day Notice"/>
          <xsd:enumeration value="Supporting Statements Part A"/>
          <xsd:enumeration value="Supporting Statements Part B"/>
          <xsd:enumeration value="OMB 83-I Form"/>
          <xsd:enumeration value="30 Day Notice"/>
          <xsd:enumeration value="Collection Instrument"/>
          <xsd:enumeration value="Coordinations/Supplemental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s xmlns="456AF0B4-47B6-441D-9D5F-F64341D14F81">Collection Instrument</DocumentTypes>
    <_dlc_DocId xmlns="4f06cbb4-5319-44a1-b73c-03442379dfaa">TH3QXZ4CCXAT-18-3698</_dlc_DocId>
    <_dlc_DocIdUrl xmlns="4f06cbb4-5319-44a1-b73c-03442379dfaa">
      <Url>https://apps.sp.pentagon.mil/sites/dodiic/_layouts/DocIdRedir.aspx?ID=TH3QXZ4CCXAT-18-3698</Url>
      <Description>TH3QXZ4CCXAT-18-3698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C0387B4-E95F-428A-893B-A9858A05B059}"/>
</file>

<file path=customXml/itemProps2.xml><?xml version="1.0" encoding="utf-8"?>
<ds:datastoreItem xmlns:ds="http://schemas.openxmlformats.org/officeDocument/2006/customXml" ds:itemID="{C9C02F48-F898-4E19-B1B5-722FD4DC20F5}"/>
</file>

<file path=customXml/itemProps3.xml><?xml version="1.0" encoding="utf-8"?>
<ds:datastoreItem xmlns:ds="http://schemas.openxmlformats.org/officeDocument/2006/customXml" ds:itemID="{6D36B828-C9E4-490D-A440-D3A18B419B7D}"/>
</file>

<file path=customXml/itemProps4.xml><?xml version="1.0" encoding="utf-8"?>
<ds:datastoreItem xmlns:ds="http://schemas.openxmlformats.org/officeDocument/2006/customXml" ds:itemID="{A678FCA6-9D35-4641-8F16-143E2CC4E1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 CIV Angela</dc:creator>
  <cp:lastModifiedBy>Anderson CIV Angela</cp:lastModifiedBy>
  <cp:revision>22</cp:revision>
  <dcterms:created xsi:type="dcterms:W3CDTF">2018-12-17T17:02:25Z</dcterms:created>
  <dcterms:modified xsi:type="dcterms:W3CDTF">2018-12-28T15:22:33Z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0x01010059DA7296EEFF0B44B6E9065A57269559</vt:lpwstr>
  </property>
  <property fmtid="{D5CDD505-2E9C-101B-9397-08002B2CF9AE}" pid="3" name="_dlc_DocIdItemGuid">
    <vt:lpwstr>8d2322fd-38bc-4a00-884f-2a395cfe5a9b</vt:lpwstr>
  </property>
</Properties>
</file>