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68" r:id="rId3"/>
    <p:sldId id="263" r:id="rId4"/>
    <p:sldId id="260" r:id="rId5"/>
    <p:sldId id="259" r:id="rId6"/>
    <p:sldId id="266" r:id="rId7"/>
    <p:sldId id="262" r:id="rId8"/>
    <p:sldId id="261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ustomXml" Target="../customXml/item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A45E1-9B4D-46F9-BAC4-DE298D7A1541}" type="datetimeFigureOut">
              <a:rPr lang="en-US" smtClean="0"/>
              <a:t>12/28/2018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4C75D-20DE-45E6-9110-3756265D63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183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A45E1-9B4D-46F9-BAC4-DE298D7A1541}" type="datetimeFigureOut">
              <a:rPr lang="en-US" smtClean="0"/>
              <a:t>12/28/2018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4C75D-20DE-45E6-9110-3756265D63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9621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A45E1-9B4D-46F9-BAC4-DE298D7A1541}" type="datetimeFigureOut">
              <a:rPr lang="en-US" smtClean="0"/>
              <a:t>12/28/2018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4C75D-20DE-45E6-9110-3756265D63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017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A45E1-9B4D-46F9-BAC4-DE298D7A1541}" type="datetimeFigureOut">
              <a:rPr lang="en-US" smtClean="0"/>
              <a:t>12/28/2018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4C75D-20DE-45E6-9110-3756265D63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71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A45E1-9B4D-46F9-BAC4-DE298D7A1541}" type="datetimeFigureOut">
              <a:rPr lang="en-US" smtClean="0"/>
              <a:t>12/28/2018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4C75D-20DE-45E6-9110-3756265D63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651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A45E1-9B4D-46F9-BAC4-DE298D7A1541}" type="datetimeFigureOut">
              <a:rPr lang="en-US" smtClean="0"/>
              <a:t>12/28/2018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4C75D-20DE-45E6-9110-3756265D63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196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A45E1-9B4D-46F9-BAC4-DE298D7A1541}" type="datetimeFigureOut">
              <a:rPr lang="en-US" smtClean="0"/>
              <a:t>12/28/2018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4C75D-20DE-45E6-9110-3756265D63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824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A45E1-9B4D-46F9-BAC4-DE298D7A1541}" type="datetimeFigureOut">
              <a:rPr lang="en-US" smtClean="0"/>
              <a:t>12/28/2018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4C75D-20DE-45E6-9110-3756265D63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85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A45E1-9B4D-46F9-BAC4-DE298D7A1541}" type="datetimeFigureOut">
              <a:rPr lang="en-US" smtClean="0"/>
              <a:t>12/28/2018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4C75D-20DE-45E6-9110-3756265D63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31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A45E1-9B4D-46F9-BAC4-DE298D7A1541}" type="datetimeFigureOut">
              <a:rPr lang="en-US" smtClean="0"/>
              <a:t>12/28/2018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4C75D-20DE-45E6-9110-3756265D63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411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A45E1-9B4D-46F9-BAC4-DE298D7A1541}" type="datetimeFigureOut">
              <a:rPr lang="en-US" smtClean="0"/>
              <a:t>12/28/2018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4C75D-20DE-45E6-9110-3756265D63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103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0A45E1-9B4D-46F9-BAC4-DE298D7A1541}" type="datetimeFigureOut">
              <a:rPr lang="en-US" smtClean="0"/>
              <a:t>12/28/2018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A4C75D-20DE-45E6-9110-3756265D63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148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595" y="22650"/>
            <a:ext cx="10911840" cy="6274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5808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4225" y="1671637"/>
            <a:ext cx="5543550" cy="3514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9152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862" y="1023937"/>
            <a:ext cx="11344275" cy="4810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06889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1100" y="-638175"/>
            <a:ext cx="9829800" cy="8134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4429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67025" y="928687"/>
            <a:ext cx="6457950" cy="5000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2799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7000" y="366712"/>
            <a:ext cx="6858000" cy="6124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8121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95587" y="304800"/>
            <a:ext cx="6600825" cy="624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519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3750" y="2119312"/>
            <a:ext cx="5524500" cy="2619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1302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7562" y="595312"/>
            <a:ext cx="5476875" cy="5667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8669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0737" y="581025"/>
            <a:ext cx="8010525" cy="569595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0737" y="5976212"/>
            <a:ext cx="8504057" cy="601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3385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9DA7296EEFF0B44B6E9065A57269559" ma:contentTypeVersion="5" ma:contentTypeDescription="Create a new document." ma:contentTypeScope="" ma:versionID="ca2da2275ae02e9f7c722f54d45328b7">
  <xsd:schema xmlns:xsd="http://www.w3.org/2001/XMLSchema" xmlns:xs="http://www.w3.org/2001/XMLSchema" xmlns:p="http://schemas.microsoft.com/office/2006/metadata/properties" xmlns:ns2="4f06cbb4-5319-44a1-b73c-03442379dfaa" xmlns:ns3="456AF0B4-47B6-441D-9D5F-F64341D14F81" targetNamespace="http://schemas.microsoft.com/office/2006/metadata/properties" ma:root="true" ma:fieldsID="afbeacf2056132aeb119d98122ac895d" ns2:_="" ns3:_="">
    <xsd:import namespace="4f06cbb4-5319-44a1-b73c-03442379dfaa"/>
    <xsd:import namespace="456AF0B4-47B6-441D-9D5F-F64341D14F81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DocumentTyp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06cbb4-5319-44a1-b73c-03442379dfaa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6AF0B4-47B6-441D-9D5F-F64341D14F81" elementFormDefault="qualified">
    <xsd:import namespace="http://schemas.microsoft.com/office/2006/documentManagement/types"/>
    <xsd:import namespace="http://schemas.microsoft.com/office/infopath/2007/PartnerControls"/>
    <xsd:element name="DocumentTypes" ma:index="11" nillable="true" ma:displayName="Document Types" ma:description="Document Types" ma:format="Dropdown" ma:internalName="DocumentTypes">
      <xsd:simpleType>
        <xsd:restriction base="dms:Choice">
          <xsd:enumeration value="Final Document"/>
          <xsd:enumeration value="60 Day Template"/>
          <xsd:enumeration value="60 Day Notice"/>
          <xsd:enumeration value="Supporting Statements Part A"/>
          <xsd:enumeration value="Supporting Statements Part B"/>
          <xsd:enumeration value="OMB 83-I Form"/>
          <xsd:enumeration value="30 Day Notice"/>
          <xsd:enumeration value="Collection Instrument"/>
          <xsd:enumeration value="Coordinations/Supplemental Documents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ocumentTypes xmlns="456AF0B4-47B6-441D-9D5F-F64341D14F81">Collection Instrument</DocumentTypes>
    <_dlc_DocId xmlns="4f06cbb4-5319-44a1-b73c-03442379dfaa">TH3QXZ4CCXAT-18-3696</_dlc_DocId>
    <_dlc_DocIdUrl xmlns="4f06cbb4-5319-44a1-b73c-03442379dfaa">
      <Url>https://apps.sp.pentagon.mil/sites/dodiic/_layouts/DocIdRedir.aspx?ID=TH3QXZ4CCXAT-18-3696</Url>
      <Description>TH3QXZ4CCXAT-18-3696</Description>
    </_dlc_DocIdUrl>
  </documentManagement>
</p:properti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493D4F89-38DB-4469-8DB6-3ECBBE050BD3}"/>
</file>

<file path=customXml/itemProps2.xml><?xml version="1.0" encoding="utf-8"?>
<ds:datastoreItem xmlns:ds="http://schemas.openxmlformats.org/officeDocument/2006/customXml" ds:itemID="{3CCD7F72-17B7-4020-946C-C88CBC614B1F}"/>
</file>

<file path=customXml/itemProps3.xml><?xml version="1.0" encoding="utf-8"?>
<ds:datastoreItem xmlns:ds="http://schemas.openxmlformats.org/officeDocument/2006/customXml" ds:itemID="{BD056928-C1DB-4768-8893-FE9923FFC67B}"/>
</file>

<file path=customXml/itemProps4.xml><?xml version="1.0" encoding="utf-8"?>
<ds:datastoreItem xmlns:ds="http://schemas.openxmlformats.org/officeDocument/2006/customXml" ds:itemID="{7F1974BF-790A-4672-92FD-51E6F3BADAE1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170</TotalTime>
  <Words>0</Words>
  <Application>Microsoft Office PowerPoint</Application>
  <PresentationFormat>Widescreen</PresentationFormat>
  <Paragraphs>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Anderson CIV Angela</dc:creator>
  <cp:lastModifiedBy>Anderson CIV Angela</cp:lastModifiedBy>
  <cp:revision>20</cp:revision>
  <dcterms:created xsi:type="dcterms:W3CDTF">2018-12-17T17:02:25Z</dcterms:created>
  <dcterms:modified xsi:type="dcterms:W3CDTF">2018-12-28T15:19:50Z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0x01010059DA7296EEFF0B44B6E9065A57269559</vt:lpwstr>
  </property>
  <property fmtid="{D5CDD505-2E9C-101B-9397-08002B2CF9AE}" pid="3" name="_dlc_DocIdItemGuid">
    <vt:lpwstr>806a3455-746a-47ff-a91b-0bd97945eb18</vt:lpwstr>
  </property>
</Properties>
</file>