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1" r:id="rId1"/>
  </p:sldMasterIdLst>
  <p:sldIdLst>
    <p:sldId id="256" r:id="rId2"/>
    <p:sldId id="258" r:id="rId3"/>
    <p:sldId id="259" r:id="rId4"/>
    <p:sldId id="260" r:id="rId5"/>
    <p:sldId id="264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E0D9-1B1D-4956-A2E6-CAA28D2F6E31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E8BA6-1AFB-440B-B6B7-FAF9E65D3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2732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E0D9-1B1D-4956-A2E6-CAA28D2F6E31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E8BA6-1AFB-440B-B6B7-FAF9E65D3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633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5577E0D9-1B1D-4956-A2E6-CAA28D2F6E31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CC2E8BA6-1AFB-440B-B6B7-FAF9E65D3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66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E0D9-1B1D-4956-A2E6-CAA28D2F6E31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E8BA6-1AFB-440B-B6B7-FAF9E65D3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767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577E0D9-1B1D-4956-A2E6-CAA28D2F6E31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2E8BA6-1AFB-440B-B6B7-FAF9E65D3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4861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E0D9-1B1D-4956-A2E6-CAA28D2F6E31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E8BA6-1AFB-440B-B6B7-FAF9E65D3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13059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E0D9-1B1D-4956-A2E6-CAA28D2F6E31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E8BA6-1AFB-440B-B6B7-FAF9E65D3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37480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E0D9-1B1D-4956-A2E6-CAA28D2F6E31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E8BA6-1AFB-440B-B6B7-FAF9E65D3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067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E0D9-1B1D-4956-A2E6-CAA28D2F6E31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E8BA6-1AFB-440B-B6B7-FAF9E65D3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494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E0D9-1B1D-4956-A2E6-CAA28D2F6E31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E8BA6-1AFB-440B-B6B7-FAF9E65D3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9496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E0D9-1B1D-4956-A2E6-CAA28D2F6E31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E8BA6-1AFB-440B-B6B7-FAF9E65D3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520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5577E0D9-1B1D-4956-A2E6-CAA28D2F6E31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CC2E8BA6-1AFB-440B-B6B7-FAF9E65D3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79577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SAC Visitor Request Form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&amp;</a:t>
            </a:r>
          </a:p>
          <a:p>
            <a:r>
              <a:rPr lang="en-US" dirty="0"/>
              <a:t>Foreign National Vetting Request</a:t>
            </a:r>
          </a:p>
          <a:p>
            <a:endParaRPr lang="en-US" dirty="0"/>
          </a:p>
          <a:p>
            <a:r>
              <a:rPr lang="en-US" dirty="0"/>
              <a:t>Screenshots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683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Host - SAC Visitor Request Form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03325" y="2436244"/>
            <a:ext cx="9783763" cy="3357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1255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Visit and Host Information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25346" y="2011363"/>
            <a:ext cx="7739720" cy="4206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233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Date of Birth (required) &amp; Social Security # (voluntary)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9673" y="3328878"/>
            <a:ext cx="9431066" cy="1571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40045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Foreign National Information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46331" y="2852562"/>
            <a:ext cx="9497750" cy="2524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66644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AUTHORITY, PURPOSE, ROUTINE USES, CONSEQUENCES OF FAILURE TO PROVIDE, PRA STATEMENT</a:t>
            </a:r>
            <a:endParaRPr lang="en-US" sz="36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46331" y="2404824"/>
            <a:ext cx="9497750" cy="3419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81277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SAC Request Form (Paper)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8943" y="2011363"/>
            <a:ext cx="5452527" cy="4206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11070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TM03090430[[fn=Banded]]</Template>
  <TotalTime>38</TotalTime>
  <Words>58</Words>
  <Application>Microsoft Office PowerPoint</Application>
  <PresentationFormat>Widescreen</PresentationFormat>
  <Paragraphs>11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Corbel</vt:lpstr>
      <vt:lpstr>Wingdings</vt:lpstr>
      <vt:lpstr>Banded</vt:lpstr>
      <vt:lpstr>SAC Visitor Request Form </vt:lpstr>
      <vt:lpstr>Host - SAC Visitor Request Form</vt:lpstr>
      <vt:lpstr>Visit and Host Information</vt:lpstr>
      <vt:lpstr>Date of Birth (required) &amp; Social Security # (voluntary)</vt:lpstr>
      <vt:lpstr>Foreign National Information</vt:lpstr>
      <vt:lpstr>AUTHORITY, PURPOSE, ROUTINE USES, CONSEQUENCES OF FAILURE TO PROVIDE, PRA STATEMENT</vt:lpstr>
      <vt:lpstr>SAC Request Form (Paper)</vt:lpstr>
    </vt:vector>
  </TitlesOfParts>
  <Company>Transportation Security Administration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SAC Visitor Request Form</dc:title>
  <dc:creator>Walsh, Christina</dc:creator>
  <cp:keywords>5000.22</cp:keywords>
  <cp:lastModifiedBy>Walsh, Christina</cp:lastModifiedBy>
  <cp:revision>6</cp:revision>
  <dcterms:created xsi:type="dcterms:W3CDTF">2020-06-16T16:21:42Z</dcterms:created>
  <dcterms:modified xsi:type="dcterms:W3CDTF">2020-06-16T17:10:26Z</dcterms:modified>
</cp:coreProperties>
</file>