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73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3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6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6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6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30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748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6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496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2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577E0D9-1B1D-4956-A2E6-CAA28D2F6E3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C2E8BA6-1AFB-440B-B6B7-FAF9E65D3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95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SAC Visitor Request Form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&amp;</a:t>
            </a:r>
          </a:p>
          <a:p>
            <a:r>
              <a:rPr lang="en-US" dirty="0"/>
              <a:t>Foreign National Vetting Request</a:t>
            </a:r>
          </a:p>
          <a:p>
            <a:endParaRPr lang="en-US" dirty="0"/>
          </a:p>
          <a:p>
            <a:r>
              <a:rPr lang="en-US" dirty="0"/>
              <a:t>Screenshots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8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- SAC Visitor Request Form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3325" y="2436244"/>
            <a:ext cx="9783763" cy="33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5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 and Host Information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5346" y="2011363"/>
            <a:ext cx="7739720" cy="42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3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 of Birth (required) &amp; Social Security # (voluntary)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673" y="3328878"/>
            <a:ext cx="9431066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0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National Information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6331" y="2852562"/>
            <a:ext cx="9497750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6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AUTHORITY, PURPOSE, ROUTINE USES, CONSEQUENCES OF FAILURE TO PROVIDE, PRA STATEMENT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6331" y="2404824"/>
            <a:ext cx="9497750" cy="34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2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 Request Form (Paper)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943" y="2011363"/>
            <a:ext cx="5452527" cy="42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07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38</TotalTime>
  <Words>58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SAC Visitor Request Form </vt:lpstr>
      <vt:lpstr>Host - SAC Visitor Request Form</vt:lpstr>
      <vt:lpstr>Visit and Host Information</vt:lpstr>
      <vt:lpstr>Date of Birth (required) &amp; Social Security # (voluntary)</vt:lpstr>
      <vt:lpstr>Foreign National Information</vt:lpstr>
      <vt:lpstr>AUTHORITY, PURPOSE, ROUTINE USES, CONSEQUENCES OF FAILURE TO PROVIDE, PRA STATEMENT</vt:lpstr>
      <vt:lpstr>SAC Request Form (Paper)</vt:lpstr>
    </vt:vector>
  </TitlesOfParts>
  <Company>Transportation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 Visitor Request Form</dc:title>
  <dc:creator>Walsh, Christina</dc:creator>
  <cp:keywords>5000.22</cp:keywords>
  <cp:lastModifiedBy>Walsh, Christina</cp:lastModifiedBy>
  <cp:revision>6</cp:revision>
  <dcterms:created xsi:type="dcterms:W3CDTF">2020-06-16T16:21:42Z</dcterms:created>
  <dcterms:modified xsi:type="dcterms:W3CDTF">2020-06-16T17:10:26Z</dcterms:modified>
</cp:coreProperties>
</file>