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5"/>
    <p:sldMasterId id="2147483689" r:id="rId6"/>
  </p:sldMasterIdLst>
  <p:notesMasterIdLst>
    <p:notesMasterId r:id="rId55"/>
  </p:notesMasterIdLst>
  <p:sldIdLst>
    <p:sldId id="263" r:id="rId7"/>
    <p:sldId id="264" r:id="rId8"/>
    <p:sldId id="268" r:id="rId9"/>
    <p:sldId id="278" r:id="rId10"/>
    <p:sldId id="266" r:id="rId11"/>
    <p:sldId id="265" r:id="rId12"/>
    <p:sldId id="267" r:id="rId13"/>
    <p:sldId id="269" r:id="rId14"/>
    <p:sldId id="279" r:id="rId15"/>
    <p:sldId id="272" r:id="rId16"/>
    <p:sldId id="270" r:id="rId17"/>
    <p:sldId id="271" r:id="rId18"/>
    <p:sldId id="274" r:id="rId19"/>
    <p:sldId id="273" r:id="rId20"/>
    <p:sldId id="275" r:id="rId21"/>
    <p:sldId id="276" r:id="rId22"/>
    <p:sldId id="277" r:id="rId23"/>
    <p:sldId id="280" r:id="rId24"/>
    <p:sldId id="281" r:id="rId25"/>
    <p:sldId id="282" r:id="rId26"/>
    <p:sldId id="287" r:id="rId27"/>
    <p:sldId id="283" r:id="rId28"/>
    <p:sldId id="286" r:id="rId29"/>
    <p:sldId id="285" r:id="rId30"/>
    <p:sldId id="284" r:id="rId31"/>
    <p:sldId id="288" r:id="rId32"/>
    <p:sldId id="289" r:id="rId33"/>
    <p:sldId id="290" r:id="rId34"/>
    <p:sldId id="291" r:id="rId35"/>
    <p:sldId id="305" r:id="rId36"/>
    <p:sldId id="292" r:id="rId37"/>
    <p:sldId id="306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  <p:sldId id="308" r:id="rId52"/>
    <p:sldId id="316" r:id="rId53"/>
    <p:sldId id="30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1628B-C06F-438D-8BAC-B8F6C2316FD8}" v="5" dt="2020-05-15T15:19:47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7AD5-78CA-482F-B276-855E78468C91}" type="datetimeFigureOut">
              <a:rPr lang="en-US" smtClean="0">
                <a:latin typeface="Arial" panose="020B0604020202020204" pitchFamily="34" charset="0"/>
              </a:rPr>
              <a:t>5/18/2020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screen displays as ‘Box 2 – Producers’ for non-100% repackaged products and as ‘Box 2 – Product Repackaging Site’.</a:t>
            </a:r>
            <a:r>
              <a:rPr lang="en-US" baseline="0" dirty="0"/>
              <a:t>  Otherwise, the screens are identical.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21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26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7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30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4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F44D7-18B0-48F2-8647-EBC5621F3A22}" type="slidenum">
              <a:rPr lang="en-US" smtClean="0">
                <a:latin typeface="Arial" panose="020B0604020202020204" pitchFamily="34" charset="0"/>
              </a:rPr>
              <a:t>47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6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2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95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5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98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6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8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7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8835"/>
            <a:ext cx="8989180" cy="4482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5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3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2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79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32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91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86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637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5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68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07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64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1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7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8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5/18/2020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1" y="2578608"/>
            <a:ext cx="9447739" cy="169168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Pesticide Submission Portal (PSP) Electronic Confidential Statement of Formula (eCSF) Screen Captures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24569"/>
            <a:ext cx="8359603" cy="10968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May 14, 2020</a:t>
            </a:r>
          </a:p>
        </p:txBody>
      </p:sp>
    </p:spTree>
    <p:extLst>
      <p:ext uri="{BB962C8B-B14F-4D97-AF65-F5344CB8AC3E}">
        <p14:creationId xmlns:p14="http://schemas.microsoft.com/office/powerpoint/2010/main" val="77731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Solid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 dirty="0"/>
              <a:t>Product Properties – Solid, Impregnated Material, and Water Soluble Packaging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Product Properties – Solid, Impregnated Material, Collar/Ear Tag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Liquid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8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Liquid and Water Soluble Packaging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Liquid and Towelette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1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Gas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Plant Incorporated Protectant w/Other Type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Density Range, pH Range, Flash Point, and Flame Extension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No Density Range, pH Range, Flash Point, or Flame Extension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PSP Portal Screen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Properties – No Density Range, Flash Point, or Flame Extension and pH N/A,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8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2 – Producers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Box 2 – Product Repackaging Site Screen</a:t>
            </a:r>
          </a:p>
        </p:txBody>
      </p:sp>
    </p:spTree>
    <p:extLst>
      <p:ext uri="{BB962C8B-B14F-4D97-AF65-F5344CB8AC3E}">
        <p14:creationId xmlns:p14="http://schemas.microsoft.com/office/powerpoint/2010/main" val="398767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2 – Producers - Unpopulated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0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2 – Producers - Populated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60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Producer Modal – Domestic Producer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7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Producer Modal – International Producer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4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Box 11 – Manufacturing Sites &amp; Component Suppliers Screen</a:t>
            </a:r>
          </a:p>
        </p:txBody>
      </p:sp>
    </p:spTree>
    <p:extLst>
      <p:ext uri="{BB962C8B-B14F-4D97-AF65-F5344CB8AC3E}">
        <p14:creationId xmlns:p14="http://schemas.microsoft.com/office/powerpoint/2010/main" val="348675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11 – Manufacturing Sites &amp; Component Suppliers - Unpopulated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35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 11 – Manufacturing Sites &amp; Component Suppliers - Populated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92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Site or Supplier Modal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eCSF Home Screen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9AC86D-2C7E-4BC5-B4F5-2E0BC1B6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2437873"/>
            <a:ext cx="4478673" cy="1754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D5E85-B9E7-4B0C-A905-D0397ADFCF81}"/>
              </a:ext>
            </a:extLst>
          </p:cNvPr>
          <p:cNvSpPr txBox="1"/>
          <p:nvPr/>
        </p:nvSpPr>
        <p:spPr>
          <a:xfrm>
            <a:off x="6414868" y="4670474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Anticipated Placement of</a:t>
            </a:r>
          </a:p>
          <a:p>
            <a:r>
              <a:rPr lang="en-US" b="1" dirty="0">
                <a:solidFill>
                  <a:srgbClr val="FF0000"/>
                </a:solidFill>
              </a:rPr>
              <a:t>the PRA language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BE2425E-A493-45E5-BB10-0F4B337AB499}"/>
              </a:ext>
            </a:extLst>
          </p:cNvPr>
          <p:cNvSpPr/>
          <p:nvPr/>
        </p:nvSpPr>
        <p:spPr>
          <a:xfrm>
            <a:off x="6096000" y="4338397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3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Screen</a:t>
            </a:r>
          </a:p>
        </p:txBody>
      </p:sp>
    </p:spTree>
    <p:extLst>
      <p:ext uri="{BB962C8B-B14F-4D97-AF65-F5344CB8AC3E}">
        <p14:creationId xmlns:p14="http://schemas.microsoft.com/office/powerpoint/2010/main" val="359457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- Unpopulated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70406"/>
            <a:ext cx="8988425" cy="426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3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– Populated / Select Primary Site/Supplier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4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Unregistered Active Component – Scroll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01" y="1558925"/>
            <a:ext cx="6324749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2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Unregistered Active Component – Scroll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610" y="1558925"/>
            <a:ext cx="651493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5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Unregistered Active Component – Scroll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939" y="1558925"/>
            <a:ext cx="8456273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30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Registered Active Component – Scroll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150" y="1558925"/>
            <a:ext cx="8217851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4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Registered Active Component – Scroll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781" y="1558925"/>
            <a:ext cx="8810588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5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Registered Active Component – Scroll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037" y="1558925"/>
            <a:ext cx="8468077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05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Impurity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471" y="1558925"/>
            <a:ext cx="5193209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Questions Screen</a:t>
            </a:r>
          </a:p>
        </p:txBody>
      </p:sp>
    </p:spTree>
    <p:extLst>
      <p:ext uri="{BB962C8B-B14F-4D97-AF65-F5344CB8AC3E}">
        <p14:creationId xmlns:p14="http://schemas.microsoft.com/office/powerpoint/2010/main" val="240007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Inert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070" y="1558925"/>
            <a:ext cx="408401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Dye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739" y="1558925"/>
            <a:ext cx="4310673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2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Fragrance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405" y="1558925"/>
            <a:ext cx="4379341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3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Fertilizer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566" y="1558925"/>
            <a:ext cx="4253018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3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Water Soluble Packaging Material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90947"/>
            <a:ext cx="8988425" cy="42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2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Water Soluble Ink Type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205" y="1558925"/>
            <a:ext cx="8343741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0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Component Modal – Towelette Component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83609"/>
            <a:ext cx="8988425" cy="42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544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Certification of Approving Official</a:t>
            </a:r>
            <a:br>
              <a:rPr lang="en-US" dirty="0"/>
            </a:br>
            <a:r>
              <a:rPr lang="en-US" dirty="0"/>
              <a:t> Screen</a:t>
            </a:r>
          </a:p>
        </p:txBody>
      </p:sp>
    </p:spTree>
    <p:extLst>
      <p:ext uri="{BB962C8B-B14F-4D97-AF65-F5344CB8AC3E}">
        <p14:creationId xmlns:p14="http://schemas.microsoft.com/office/powerpoint/2010/main" val="2873377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Certification of Approving Official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Basic Formulation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Alternate Formulation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3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Technical &amp; EUP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Questions – MUP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645716"/>
            <a:ext cx="8988425" cy="43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Properties Screen</a:t>
            </a:r>
          </a:p>
        </p:txBody>
      </p:sp>
    </p:spTree>
    <p:extLst>
      <p:ext uri="{BB962C8B-B14F-4D97-AF65-F5344CB8AC3E}">
        <p14:creationId xmlns:p14="http://schemas.microsoft.com/office/powerpoint/2010/main" val="28817739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945D3E4F86649B7BD7D579B37A57A" ma:contentTypeVersion="11" ma:contentTypeDescription="Create a new document." ma:contentTypeScope="" ma:versionID="497b8a8b4ff777a8c025520ed077faf6">
  <xsd:schema xmlns:xsd="http://www.w3.org/2001/XMLSchema" xmlns:xs="http://www.w3.org/2001/XMLSchema" xmlns:p="http://schemas.microsoft.com/office/2006/metadata/properties" xmlns:ns2="http://schemas.microsoft.com/sharepoint.v3" xmlns:ns3="4ffa91fb-a0ff-4ac5-b2db-65c790d184a4" xmlns:ns4="118f882f-1e32-4cf2-ad69-9de43d57f4c6" xmlns:ns5="a5d1ca4e-0a3f-4119-b619-e20b93ebd1aa" targetNamespace="http://schemas.microsoft.com/office/2006/metadata/properties" ma:root="true" ma:fieldsID="08b2174e6ae303c8777cb48821b9bd9e" ns2:_="" ns3:_="" ns4:_="" ns5:_="">
    <xsd:import namespace="http://schemas.microsoft.com/sharepoint.v3"/>
    <xsd:import namespace="4ffa91fb-a0ff-4ac5-b2db-65c790d184a4"/>
    <xsd:import namespace="118f882f-1e32-4cf2-ad69-9de43d57f4c6"/>
    <xsd:import namespace="a5d1ca4e-0a3f-4119-b619-e20b93ebd1aa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TaxCatchAllLabel" minOccurs="0"/>
                <xsd:element ref="ns3:TaxCatchAll" minOccurs="0"/>
                <xsd:element ref="ns4:FRN_x0020_List_x0020_Item_x0020_ID"/>
                <xsd:element ref="ns5:SharedWithUsers" minOccurs="0"/>
                <xsd:element ref="ns5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12331871-f22f-4f1e-b241-7c04b4cb386a}" ma:internalName="TaxCatchAllLabel" ma:readOnly="true" ma:showField="CatchAllDataLabel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7" nillable="true" ma:displayName="Taxonomy Catch All Column" ma:hidden="true" ma:list="{12331871-f22f-4f1e-b241-7c04b4cb386a}" ma:internalName="TaxCatchAll" ma:showField="CatchAllData" ma:web="a5d1ca4e-0a3f-4119-b619-e20b93ebd1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f882f-1e32-4cf2-ad69-9de43d57f4c6" elementFormDefault="qualified">
    <xsd:import namespace="http://schemas.microsoft.com/office/2006/documentManagement/types"/>
    <xsd:import namespace="http://schemas.microsoft.com/office/infopath/2007/PartnerControls"/>
    <xsd:element name="FRN_x0020_List_x0020_Item_x0020_ID" ma:index="11" ma:displayName="FRN List Item ID" ma:internalName="FRN_x0020_List_x0020_Item_x0020_ID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ca4e-0a3f-4119-b619-e20b93ebd1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Description xmlns="http://schemas.microsoft.com/sharepoint.v3" xsi:nil="true"/>
    <TaxCatchAll xmlns="4ffa91fb-a0ff-4ac5-b2db-65c790d184a4"/>
    <FRN_x0020_List_x0020_Item_x0020_ID xmlns="118f882f-1e32-4cf2-ad69-9de43d57f4c6">2744</FRN_x0020_List_x0020_Item_x0020_I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CD7D3-1279-4F03-854E-B235C4CA7DA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B793E04-DBD0-4088-BD8A-C99008828594}"/>
</file>

<file path=customXml/itemProps3.xml><?xml version="1.0" encoding="utf-8"?>
<ds:datastoreItem xmlns:ds="http://schemas.openxmlformats.org/officeDocument/2006/customXml" ds:itemID="{FEA630D6-99C8-4445-945D-8C2B7E578538}">
  <ds:schemaRefs>
    <ds:schemaRef ds:uri="4ffa91fb-a0ff-4ac5-b2db-65c790d184a4"/>
    <ds:schemaRef ds:uri="http://purl.org/dc/dcmitype/"/>
    <ds:schemaRef ds:uri="ad83f345-a678-48b2-ac45-d3ada6eeb4e7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d502feb0-7c2f-4218-9e95-f11aa9887d63"/>
    <ds:schemaRef ds:uri="http://schemas.microsoft.com/sharepoint/v3"/>
    <ds:schemaRef ds:uri="http://schemas.microsoft.com/sharepoint/v3/fields"/>
    <ds:schemaRef ds:uri="http://purl.org/dc/terms/"/>
    <ds:schemaRef ds:uri="http://schemas.microsoft.com/sharepoint.v3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81AF0FB-C7CE-4AE1-B37F-F0368A0DA4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57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Trebuchet MS</vt:lpstr>
      <vt:lpstr>Wingdings 3</vt:lpstr>
      <vt:lpstr>Facet</vt:lpstr>
      <vt:lpstr>1_Facet</vt:lpstr>
      <vt:lpstr>Pesticide Submission Portal (PSP) Electronic Confidential Statement of Formula (eCSF) Screen Captures</vt:lpstr>
      <vt:lpstr>PSP Portal Screen</vt:lpstr>
      <vt:lpstr>eCSF Home Screen </vt:lpstr>
      <vt:lpstr>Preliminary Questions Screen</vt:lpstr>
      <vt:lpstr>Preliminary Questions – Basic Formulation</vt:lpstr>
      <vt:lpstr>Preliminary Questions – Alternate Formulation</vt:lpstr>
      <vt:lpstr>Preliminary Questions – Technical &amp; EUP</vt:lpstr>
      <vt:lpstr>Preliminary Questions – MUP</vt:lpstr>
      <vt:lpstr>Product Properties Screen</vt:lpstr>
      <vt:lpstr>Product Properties – Solid</vt:lpstr>
      <vt:lpstr>Product Properties – Solid, Impregnated Material, and Water Soluble Packaging</vt:lpstr>
      <vt:lpstr>Product Properties – Solid, Impregnated Material, Collar/Ear Tag</vt:lpstr>
      <vt:lpstr>Product Properties – Liquid</vt:lpstr>
      <vt:lpstr>Product Properties – Liquid and Water Soluble Packaging</vt:lpstr>
      <vt:lpstr>Product Properties – Liquid and Towelette</vt:lpstr>
      <vt:lpstr>Product Properties – Gas</vt:lpstr>
      <vt:lpstr>Product Properties – Plant Incorporated Protectant w/Other Type</vt:lpstr>
      <vt:lpstr>Product Properties – Density Range, pH Range, Flash Point, and Flame Extension</vt:lpstr>
      <vt:lpstr>Product Properties – No Density Range, pH Range, Flash Point, or Flame Extension</vt:lpstr>
      <vt:lpstr>Product Properties – No Density Range, Flash Point, or Flame Extension and pH N/A, </vt:lpstr>
      <vt:lpstr>Box 2 – Producers or Box 2 – Product Repackaging Site Screen</vt:lpstr>
      <vt:lpstr>Box 2 – Producers - Unpopulated</vt:lpstr>
      <vt:lpstr>Box 2 – Producers - Populated</vt:lpstr>
      <vt:lpstr>Add Producer Modal – Domestic Producer</vt:lpstr>
      <vt:lpstr>Add Producer Modal – International Producer</vt:lpstr>
      <vt:lpstr>Box 11 – Manufacturing Sites &amp; Component Suppliers Screen</vt:lpstr>
      <vt:lpstr>Box 11 – Manufacturing Sites &amp; Component Suppliers - Unpopulated</vt:lpstr>
      <vt:lpstr>Box 11 – Manufacturing Sites &amp; Component Suppliers - Populated</vt:lpstr>
      <vt:lpstr>Add Site or Supplier Modal</vt:lpstr>
      <vt:lpstr>Components Screen</vt:lpstr>
      <vt:lpstr>Components - Unpopulated</vt:lpstr>
      <vt:lpstr>Components – Populated / Select Primary Site/Supplier</vt:lpstr>
      <vt:lpstr>Add Component Modal – Unregistered Active Component – Scroll 1</vt:lpstr>
      <vt:lpstr>Add Component Modal – Unregistered Active Component – Scroll 2</vt:lpstr>
      <vt:lpstr>Add Component Modal – Unregistered Active Component – Scroll 3</vt:lpstr>
      <vt:lpstr>Add Component Modal – Registered Active Component – Scroll 1</vt:lpstr>
      <vt:lpstr>Add Component Modal – Registered Active Component – Scroll 2</vt:lpstr>
      <vt:lpstr>Add Component Modal – Registered Active Component – Scroll 3</vt:lpstr>
      <vt:lpstr>Add Component Modal – Impurity Component</vt:lpstr>
      <vt:lpstr>Add Component Modal – Inert Component</vt:lpstr>
      <vt:lpstr>Add Component Modal – Dye Component</vt:lpstr>
      <vt:lpstr>Add Component Modal – Fragrance Component</vt:lpstr>
      <vt:lpstr>Add Component Modal – Fertilizer Component</vt:lpstr>
      <vt:lpstr>Add Component Modal – Water Soluble Packaging Material Component</vt:lpstr>
      <vt:lpstr>Add Component Modal – Water Soluble Ink Type Component</vt:lpstr>
      <vt:lpstr>Add Component Modal – Towelette Component</vt:lpstr>
      <vt:lpstr>Certification of Approving Official  Screen</vt:lpstr>
      <vt:lpstr>Certification of Approving Official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2019-10-17T21:11:19Z</dcterms:created>
  <dcterms:modified xsi:type="dcterms:W3CDTF">2020-05-18T19:56:15Z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0x010100E8F945D3E4F86649B7BD7D579B37A57A</vt:lpwstr>
  </property>
</Properties>
</file>