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322" r:id="rId5"/>
    <p:sldId id="267" r:id="rId6"/>
    <p:sldId id="268" r:id="rId7"/>
    <p:sldId id="30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657CF-3825-4237-8364-25C3D6D34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4B26B0-87C0-4491-8E45-E46160324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0BD0F-A0A3-4014-BF39-7929C9F94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8A677-69D3-4AD4-8962-0FFBAF2F0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5F290-1C74-4B5E-983D-EAA0B599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6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7CCC-4965-4093-9397-E5F29E12F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712780-A8BB-4B7D-A37C-F3967CEB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878EC-D58E-404F-B3D7-80E3A0634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D276E-BFED-491D-9793-B2328386A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85AC9-2D48-4BEC-A310-0B0B36F8A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2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1BF9E9-A0CD-4E98-9656-FEF90BBE86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23A90-DD68-4DAF-B6C2-FE26AB3BB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DF0A3-EAC1-4E1D-B3C3-0BFB9371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4A028-0286-4947-93D5-8930B528D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ADFD5-1A04-4183-9BB2-F4FAFF2D6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10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0D7C8-78F2-4224-8195-AF6263F34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0B2A5-C46A-4425-A2B2-26EE242BB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53A51-0DA9-4A9E-A08B-0899F60F5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EC723-7E46-47C0-AC41-A2FFAE02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4E51F-60B5-4C04-82B9-354C6501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1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0545-E79F-4FE8-82E6-B2C0CF390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10708-289B-493C-9F48-362FACDB6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028B-38FF-411D-92EF-02B27503A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5B955-A0D9-47E4-B261-9813B9313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51007-FC40-4D7A-8A60-CDDE9882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0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D29A-9414-4C46-8C4F-618F3BCB9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90E82-B09C-45F4-93BD-4B5342AEF0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20245C-6CED-4C89-902C-92AA3CE77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A6AA0-74F5-451B-B192-B1B1B56C5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8CF56-4043-4311-9F16-09F03FA2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F9C99-5E39-49C9-B719-BBD49C865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2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7AE4F-0D31-4797-A0A7-CD96B9042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9E696-69E7-4F0A-8722-72877448D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1C322-4200-440F-904D-33913868F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117D3-EE9D-469D-B7D3-37C377819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1D4FBF-BBE2-40A6-A757-C7B7CA9828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F0D200-7C81-4F34-8400-6B0B0DD4A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E7438A-ED04-40CF-A5E1-D012C7FB6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18565E-3E64-4FCD-AC67-99AD3D6AB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6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B3922-EA0C-42B7-9471-1F154F1F6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814BB-C509-4453-96D8-99BD6430C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5C733-A866-4BA8-A4D3-6247D23F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A6BBF-2E9C-4C04-903B-A761D769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48046D-D5F1-4173-972E-F5A185C3E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0E1F5-5249-45B8-8E7C-C11E2E52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C6C04-F520-4DFD-8336-53FD7F93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3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1B03-4229-4955-BF2F-04BFBDF47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8959C-7B60-4155-B6E7-68B5946B3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AD510-2086-45D9-8534-86A29087F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A7FEB-E770-4E48-A05D-F97D6764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6B986-65ED-44AD-9B2F-867E75BA8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2D3A3-1CE1-494A-B58B-114B0BCD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55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D3CDC-864F-4796-BFC9-110EF21B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F9EFA-107C-4901-BF32-10DDA6F77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A1EB-975C-4F71-8F1D-A70D5349E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26770-AEA7-438D-845A-1D7CE526A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73E1F-C418-45DE-9C70-07081A335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57484-9686-4A3C-9E85-6E5FBB1AD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4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EAB13A-BB16-4385-AE39-D8950BDAD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4D024-72AC-4BDF-9952-8AF558FC7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50E07-FE6C-42FC-8C55-D19AEB01F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B3EB5-F4B1-408C-9E2D-ABE46AF4B44D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391A-8F12-4FD1-A667-FCDFD66D9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8B4E8-23F0-460E-BE5E-782FD1704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80841-585B-4906-9632-7ABF56270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70A0D-7284-4AB8-BFA2-11F2E1080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10139"/>
            <a:ext cx="9144000" cy="745823"/>
          </a:xfrm>
        </p:spPr>
        <p:txBody>
          <a:bodyPr>
            <a:normAutofit/>
          </a:bodyPr>
          <a:lstStyle/>
          <a:p>
            <a:r>
              <a:rPr lang="en-US" sz="3600" dirty="0"/>
              <a:t>009-0-1Int (English) and 009-0-2Int (Spanish)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945EE-9B66-4213-9D9F-D9A4CE856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63222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Change Request 5.26.2020</a:t>
            </a:r>
          </a:p>
        </p:txBody>
      </p:sp>
    </p:spTree>
    <p:extLst>
      <p:ext uri="{BB962C8B-B14F-4D97-AF65-F5344CB8AC3E}">
        <p14:creationId xmlns:p14="http://schemas.microsoft.com/office/powerpoint/2010/main" val="412936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7E276E5-24A6-467D-90C9-3DC7CEC89EDC}"/>
              </a:ext>
            </a:extLst>
          </p:cNvPr>
          <p:cNvGrpSpPr/>
          <p:nvPr/>
        </p:nvGrpSpPr>
        <p:grpSpPr>
          <a:xfrm>
            <a:off x="271462" y="423862"/>
            <a:ext cx="11587817" cy="6010275"/>
            <a:chOff x="271462" y="423862"/>
            <a:chExt cx="11587817" cy="6010275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6D3E434B-6B1D-4A83-A441-52D0E243BF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526"/>
            <a:stretch/>
          </p:blipFill>
          <p:spPr>
            <a:xfrm>
              <a:off x="271462" y="423862"/>
              <a:ext cx="11587817" cy="6010275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EA0D59F-AB44-4F7F-BF27-3AB4086F1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08649" y="4683269"/>
              <a:ext cx="775133" cy="519595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4C28CEB-221B-4DCC-96F3-0F139B04B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29318" y="5424537"/>
              <a:ext cx="685800" cy="58102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C1CCB3D-4D1B-45D3-BA83-03EEBAD5D12D}"/>
              </a:ext>
            </a:extLst>
          </p:cNvPr>
          <p:cNvSpPr txBox="1"/>
          <p:nvPr/>
        </p:nvSpPr>
        <p:spPr>
          <a:xfrm>
            <a:off x="2470974" y="54530"/>
            <a:ext cx="678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009-0-1Int</a:t>
            </a:r>
          </a:p>
        </p:txBody>
      </p:sp>
    </p:spTree>
    <p:extLst>
      <p:ext uri="{BB962C8B-B14F-4D97-AF65-F5344CB8AC3E}">
        <p14:creationId xmlns:p14="http://schemas.microsoft.com/office/powerpoint/2010/main" val="8729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57E468E-6F76-48E6-A8B4-B0BBAFF170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29" y="1549577"/>
            <a:ext cx="3917086" cy="4000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378886-EA6D-42CA-9281-765937A070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96" r="1870"/>
          <a:stretch/>
        </p:blipFill>
        <p:spPr>
          <a:xfrm>
            <a:off x="4357828" y="1605435"/>
            <a:ext cx="3843851" cy="39446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754E8F-B6E9-4742-8694-EB051DF7A3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914" y="1549577"/>
            <a:ext cx="3917086" cy="3183688"/>
          </a:xfrm>
          <a:prstGeom prst="rect">
            <a:avLst/>
          </a:prstGeom>
        </p:spPr>
      </p:pic>
      <p:sp>
        <p:nvSpPr>
          <p:cNvPr id="5" name="Title 6">
            <a:extLst>
              <a:ext uri="{FF2B5EF4-FFF2-40B4-BE49-F238E27FC236}">
                <a16:creationId xmlns:a16="http://schemas.microsoft.com/office/drawing/2014/main" id="{57506C05-15A2-4FF1-B67E-FB629C4C53D5}"/>
              </a:ext>
            </a:extLst>
          </p:cNvPr>
          <p:cNvSpPr txBox="1">
            <a:spLocks/>
          </p:cNvSpPr>
          <p:nvPr/>
        </p:nvSpPr>
        <p:spPr>
          <a:xfrm>
            <a:off x="235675" y="367256"/>
            <a:ext cx="5787738" cy="118232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dirty="0">
                <a:solidFill>
                  <a:srgbClr val="0070C0"/>
                </a:solidFill>
              </a:rPr>
              <a:t>Damaged Dwelling Address – </a:t>
            </a:r>
          </a:p>
          <a:p>
            <a:r>
              <a:rPr lang="en-US" sz="3300" dirty="0">
                <a:solidFill>
                  <a:srgbClr val="0070C0"/>
                </a:solidFill>
              </a:rPr>
              <a:t>Help Text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BCE2DB-DC30-412B-94D7-36DCA92B22A8}"/>
              </a:ext>
            </a:extLst>
          </p:cNvPr>
          <p:cNvSpPr/>
          <p:nvPr/>
        </p:nvSpPr>
        <p:spPr>
          <a:xfrm>
            <a:off x="5227218" y="89305"/>
            <a:ext cx="1165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009-0-1Int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D4BE5-675D-4DE9-B541-FB68E4723E98}"/>
              </a:ext>
            </a:extLst>
          </p:cNvPr>
          <p:cNvSpPr/>
          <p:nvPr/>
        </p:nvSpPr>
        <p:spPr>
          <a:xfrm>
            <a:off x="2007957" y="3692510"/>
            <a:ext cx="24174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>
              <a:spcBef>
                <a:spcPts val="0"/>
              </a:spcBef>
              <a:buSzPts val="1000"/>
              <a:buFont typeface="Arial" panose="020B0604020202020204" pitchFamily="34" charset="0"/>
              <a:buChar char="•"/>
              <a:tabLst>
                <a:tab pos="365760" algn="l"/>
              </a:tabLst>
            </a:pP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Only one special character (#, -, /) is permitted.</a:t>
            </a:r>
          </a:p>
          <a:p>
            <a:pPr marL="171450" marR="0" lvl="0" indent="-171450">
              <a:spcBef>
                <a:spcPts val="0"/>
              </a:spcBef>
              <a:buSzPts val="1000"/>
              <a:buFont typeface="Arial" panose="020B0604020202020204" pitchFamily="34" charset="0"/>
              <a:buChar char="•"/>
              <a:tabLst>
                <a:tab pos="365760" algn="l"/>
              </a:tabLst>
            </a:pP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not enter extra spaces.</a:t>
            </a:r>
            <a:endParaRPr lang="en-US" sz="800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9263685-147C-4298-B9B3-44582EABBDCB}"/>
              </a:ext>
            </a:extLst>
          </p:cNvPr>
          <p:cNvCxnSpPr/>
          <p:nvPr/>
        </p:nvCxnSpPr>
        <p:spPr>
          <a:xfrm>
            <a:off x="635194" y="3839084"/>
            <a:ext cx="13122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39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8379884-E04D-4DCE-A06D-95373EA33666}"/>
              </a:ext>
            </a:extLst>
          </p:cNvPr>
          <p:cNvGrpSpPr/>
          <p:nvPr/>
        </p:nvGrpSpPr>
        <p:grpSpPr>
          <a:xfrm>
            <a:off x="565974" y="700505"/>
            <a:ext cx="10881476" cy="5456989"/>
            <a:chOff x="838200" y="1690688"/>
            <a:chExt cx="9910606" cy="443869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E829BB6-18BF-4EA5-955C-B2FE09F54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1690688"/>
              <a:ext cx="9910606" cy="4438695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DBAFFA8-5186-42F9-93F5-EA3983A59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78348" y="4701112"/>
              <a:ext cx="685800" cy="542925"/>
            </a:xfrm>
            <a:prstGeom prst="rect">
              <a:avLst/>
            </a:prstGeom>
          </p:spPr>
        </p:pic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0DCC1F64-80A0-4F0E-BA8B-4E0CEE024AD8}"/>
              </a:ext>
            </a:extLst>
          </p:cNvPr>
          <p:cNvSpPr/>
          <p:nvPr/>
        </p:nvSpPr>
        <p:spPr>
          <a:xfrm>
            <a:off x="5304000" y="228908"/>
            <a:ext cx="1165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009-0-1Int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FC95D3-DC33-4AA4-A123-77CA8B36C6E8}"/>
              </a:ext>
            </a:extLst>
          </p:cNvPr>
          <p:cNvCxnSpPr/>
          <p:nvPr/>
        </p:nvCxnSpPr>
        <p:spPr>
          <a:xfrm>
            <a:off x="5535261" y="1703157"/>
            <a:ext cx="14099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76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19AB8DB-D792-4AA5-9349-C9EB5F885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937" y="494721"/>
            <a:ext cx="10562125" cy="58685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9575BE-D5F7-4756-A181-C25EE818D3E1}"/>
              </a:ext>
            </a:extLst>
          </p:cNvPr>
          <p:cNvSpPr txBox="1"/>
          <p:nvPr/>
        </p:nvSpPr>
        <p:spPr>
          <a:xfrm>
            <a:off x="2470974" y="117350"/>
            <a:ext cx="678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009-0-2Int</a:t>
            </a:r>
          </a:p>
        </p:txBody>
      </p:sp>
    </p:spTree>
    <p:extLst>
      <p:ext uri="{BB962C8B-B14F-4D97-AF65-F5344CB8AC3E}">
        <p14:creationId xmlns:p14="http://schemas.microsoft.com/office/powerpoint/2010/main" val="318186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A736BB-B3BE-4574-A28D-60D12F5121D7}"/>
              </a:ext>
            </a:extLst>
          </p:cNvPr>
          <p:cNvSpPr txBox="1"/>
          <p:nvPr/>
        </p:nvSpPr>
        <p:spPr>
          <a:xfrm>
            <a:off x="2470974" y="117350"/>
            <a:ext cx="678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009-0-2Int</a:t>
            </a: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434AE958-C9A3-4D77-B2F3-21B202BD7386}"/>
              </a:ext>
            </a:extLst>
          </p:cNvPr>
          <p:cNvSpPr txBox="1">
            <a:spLocks/>
          </p:cNvSpPr>
          <p:nvPr/>
        </p:nvSpPr>
        <p:spPr>
          <a:xfrm>
            <a:off x="235675" y="367256"/>
            <a:ext cx="5787738" cy="118232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dirty="0" err="1">
                <a:solidFill>
                  <a:srgbClr val="0070C0"/>
                </a:solidFill>
              </a:rPr>
              <a:t>Dirección</a:t>
            </a:r>
            <a:r>
              <a:rPr lang="en-US" sz="3300" dirty="0">
                <a:solidFill>
                  <a:srgbClr val="0070C0"/>
                </a:solidFill>
              </a:rPr>
              <a:t> de Vivienda </a:t>
            </a:r>
            <a:r>
              <a:rPr lang="en-US" sz="3300" dirty="0" err="1">
                <a:solidFill>
                  <a:srgbClr val="0070C0"/>
                </a:solidFill>
              </a:rPr>
              <a:t>Dañada</a:t>
            </a:r>
            <a:r>
              <a:rPr lang="en-US" sz="3300" dirty="0">
                <a:solidFill>
                  <a:srgbClr val="0070C0"/>
                </a:solidFill>
              </a:rPr>
              <a:t> – </a:t>
            </a:r>
          </a:p>
          <a:p>
            <a:r>
              <a:rPr lang="en-US" sz="3300" dirty="0">
                <a:solidFill>
                  <a:srgbClr val="0070C0"/>
                </a:solidFill>
              </a:rPr>
              <a:t>Help Text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36AF49-3A85-4BD8-BBFA-A6FD59DBBF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322"/>
          <a:stretch/>
        </p:blipFill>
        <p:spPr>
          <a:xfrm>
            <a:off x="5509750" y="925244"/>
            <a:ext cx="3857192" cy="276341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F82FDD3-4AE6-40CB-A3BF-5DC357F28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750" y="3688661"/>
            <a:ext cx="3765937" cy="3051989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C7D6CC20-9482-4DA2-9650-B8144C2E594D}"/>
              </a:ext>
            </a:extLst>
          </p:cNvPr>
          <p:cNvGrpSpPr/>
          <p:nvPr/>
        </p:nvGrpSpPr>
        <p:grpSpPr>
          <a:xfrm>
            <a:off x="360347" y="1498979"/>
            <a:ext cx="3834267" cy="5125186"/>
            <a:chOff x="235675" y="1533880"/>
            <a:chExt cx="3834267" cy="51251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465258C-DC64-4F5B-BF52-71F13AFFC8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082"/>
            <a:stretch/>
          </p:blipFill>
          <p:spPr>
            <a:xfrm>
              <a:off x="235675" y="1533880"/>
              <a:ext cx="3717501" cy="379024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9FD8565-9947-43C0-8BFB-0AB546FC18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676" y="5339818"/>
              <a:ext cx="3834266" cy="1319248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0A49F4A-BA59-44FA-8737-2EE2AC880134}"/>
              </a:ext>
            </a:extLst>
          </p:cNvPr>
          <p:cNvCxnSpPr>
            <a:cxnSpLocks/>
          </p:cNvCxnSpPr>
          <p:nvPr/>
        </p:nvCxnSpPr>
        <p:spPr>
          <a:xfrm>
            <a:off x="677075" y="3594778"/>
            <a:ext cx="17101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30E36B3-4981-421F-9CD1-985CB7852362}"/>
              </a:ext>
            </a:extLst>
          </p:cNvPr>
          <p:cNvSpPr/>
          <p:nvPr/>
        </p:nvSpPr>
        <p:spPr>
          <a:xfrm>
            <a:off x="2390432" y="3394099"/>
            <a:ext cx="246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Solo se </a:t>
            </a:r>
            <a:r>
              <a:rPr lang="en-US" sz="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permite</a:t>
            </a: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un </a:t>
            </a:r>
            <a:r>
              <a:rPr lang="en-US" sz="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carácter</a:t>
            </a: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especial (#, -, /).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 </a:t>
            </a:r>
            <a:r>
              <a:rPr lang="en-US" sz="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añada</a:t>
            </a: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espacios</a:t>
            </a: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adicionales</a:t>
            </a:r>
            <a:r>
              <a:rPr lang="en-US" sz="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572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7C54E0E-9917-4AE0-9C12-260A24CB77E3}"/>
              </a:ext>
            </a:extLst>
          </p:cNvPr>
          <p:cNvGrpSpPr/>
          <p:nvPr/>
        </p:nvGrpSpPr>
        <p:grpSpPr>
          <a:xfrm>
            <a:off x="637465" y="552765"/>
            <a:ext cx="10872807" cy="5680511"/>
            <a:chOff x="1214437" y="1320582"/>
            <a:chExt cx="9763125" cy="517229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20619E9-567A-4128-87F5-C5AC96672C7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789" r="98" b="5455"/>
            <a:stretch/>
          </p:blipFill>
          <p:spPr>
            <a:xfrm>
              <a:off x="1214437" y="1320582"/>
              <a:ext cx="9763125" cy="5172293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1CBD1BE-D645-4280-8275-CA8B8AB1266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86716" y="5401633"/>
              <a:ext cx="581025" cy="504825"/>
            </a:xfrm>
            <a:prstGeom prst="rect">
              <a:avLst/>
            </a:prstGeom>
          </p:spPr>
        </p:pic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94A6237-DAB4-4C41-8AAD-F00FFDAC2E09}"/>
              </a:ext>
            </a:extLst>
          </p:cNvPr>
          <p:cNvCxnSpPr/>
          <p:nvPr/>
        </p:nvCxnSpPr>
        <p:spPr>
          <a:xfrm>
            <a:off x="5123432" y="1912562"/>
            <a:ext cx="138207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699DF1C-B29C-4E54-B4AF-6930D34F6DB9}"/>
              </a:ext>
            </a:extLst>
          </p:cNvPr>
          <p:cNvSpPr txBox="1"/>
          <p:nvPr/>
        </p:nvSpPr>
        <p:spPr>
          <a:xfrm>
            <a:off x="2470974" y="183433"/>
            <a:ext cx="678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009-0-2Int</a:t>
            </a:r>
          </a:p>
        </p:txBody>
      </p:sp>
    </p:spTree>
    <p:extLst>
      <p:ext uri="{BB962C8B-B14F-4D97-AF65-F5344CB8AC3E}">
        <p14:creationId xmlns:p14="http://schemas.microsoft.com/office/powerpoint/2010/main" val="231307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61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009-0-1Int (English) and 009-0-2Int (Spanish)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009-0-1Int (English) and 009-0-2Int (Spanish)</dc:title>
  <dc:creator>Bentley, Alyssa</dc:creator>
  <cp:lastModifiedBy>Bentley, Alyssa</cp:lastModifiedBy>
  <cp:revision>7</cp:revision>
  <dcterms:created xsi:type="dcterms:W3CDTF">2020-05-26T15:00:37Z</dcterms:created>
  <dcterms:modified xsi:type="dcterms:W3CDTF">2020-05-26T17:38:19Z</dcterms:modified>
</cp:coreProperties>
</file>