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0" d="100"/>
          <a:sy n="60" d="100"/>
        </p:scale>
        <p:origin x="1388" y="-13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4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0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7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E082-50B2-46D6-B103-1E4A5E9C83A5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87D84-64C0-4415-8E72-1E0B2B2C0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6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I-90 Application Overview: Page 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4AE0A-1A2C-BC42-8B50-D9AE19AE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532242"/>
            <a:ext cx="10972800" cy="335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89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Additional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971D2-509E-1645-826F-865E1122C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521732"/>
            <a:ext cx="10972800" cy="261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Additional information - tooltip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64939-A8D6-AE4F-8879-6852676B1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521732"/>
            <a:ext cx="10972800" cy="261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4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" y="609600"/>
            <a:ext cx="9144000" cy="14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Additional information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314284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" y="609600"/>
            <a:ext cx="9133668" cy="13723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Where you were born: Place of birth</a:t>
            </a:r>
          </a:p>
        </p:txBody>
      </p:sp>
    </p:spTree>
    <p:extLst>
      <p:ext uri="{BB962C8B-B14F-4D97-AF65-F5344CB8AC3E}">
        <p14:creationId xmlns:p14="http://schemas.microsoft.com/office/powerpoint/2010/main" val="352369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3999" cy="13867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Where you were born: Place of birth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257481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" y="609600"/>
            <a:ext cx="9141125" cy="13654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Where you were born: Mother’s and father’s names</a:t>
            </a:r>
          </a:p>
        </p:txBody>
      </p:sp>
    </p:spTree>
    <p:extLst>
      <p:ext uri="{BB962C8B-B14F-4D97-AF65-F5344CB8AC3E}">
        <p14:creationId xmlns:p14="http://schemas.microsoft.com/office/powerpoint/2010/main" val="256474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74192" cy="1431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Your immigration information: Class of admission </a:t>
            </a:r>
          </a:p>
        </p:txBody>
      </p:sp>
    </p:spTree>
    <p:extLst>
      <p:ext uri="{BB962C8B-B14F-4D97-AF65-F5344CB8AC3E}">
        <p14:creationId xmlns:p14="http://schemas.microsoft.com/office/powerpoint/2010/main" val="223637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" y="609600"/>
            <a:ext cx="9144000" cy="14337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Your immigration information: Class of admission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3798970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3788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Your immigration information: U.S. entry</a:t>
            </a:r>
          </a:p>
        </p:txBody>
      </p:sp>
    </p:spTree>
    <p:extLst>
      <p:ext uri="{BB962C8B-B14F-4D97-AF65-F5344CB8AC3E}">
        <p14:creationId xmlns:p14="http://schemas.microsoft.com/office/powerpoint/2010/main" val="3234826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2" y="609600"/>
            <a:ext cx="9171317" cy="14334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Your immigration information: Removal, abandonment</a:t>
            </a:r>
          </a:p>
        </p:txBody>
      </p:sp>
    </p:spTree>
    <p:extLst>
      <p:ext uri="{BB962C8B-B14F-4D97-AF65-F5344CB8AC3E}">
        <p14:creationId xmlns:p14="http://schemas.microsoft.com/office/powerpoint/2010/main" val="325981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I-90 Application Overview: Page Two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714D-7228-AD48-A6B8-83EB8C71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529615"/>
            <a:ext cx="10972800" cy="273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19558" cy="14447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Your immigration information: Removal, abandonment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57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16683" cy="14256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Describe yourself</a:t>
            </a:r>
          </a:p>
        </p:txBody>
      </p:sp>
    </p:spTree>
    <p:extLst>
      <p:ext uri="{BB962C8B-B14F-4D97-AF65-F5344CB8AC3E}">
        <p14:creationId xmlns:p14="http://schemas.microsoft.com/office/powerpoint/2010/main" val="344653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29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You: Describe yourself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165753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0722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Your status</a:t>
            </a:r>
          </a:p>
        </p:txBody>
      </p:sp>
    </p:spTree>
    <p:extLst>
      <p:ext uri="{BB962C8B-B14F-4D97-AF65-F5344CB8AC3E}">
        <p14:creationId xmlns:p14="http://schemas.microsoft.com/office/powerpoint/2010/main" val="2188512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1233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Your status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3997241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07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Reason for application</a:t>
            </a:r>
          </a:p>
        </p:txBody>
      </p:sp>
    </p:spTree>
    <p:extLst>
      <p:ext uri="{BB962C8B-B14F-4D97-AF65-F5344CB8AC3E}">
        <p14:creationId xmlns:p14="http://schemas.microsoft.com/office/powerpoint/2010/main" val="4236515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284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Reason for application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260399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1935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Reason for application (conditional)</a:t>
            </a:r>
          </a:p>
        </p:txBody>
      </p:sp>
    </p:spTree>
    <p:extLst>
      <p:ext uri="{BB962C8B-B14F-4D97-AF65-F5344CB8AC3E}">
        <p14:creationId xmlns:p14="http://schemas.microsoft.com/office/powerpoint/2010/main" val="3975421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1698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Reason for application (conditional) -</a:t>
            </a:r>
            <a:r>
              <a:rPr lang="en-US" dirty="0">
                <a:solidFill>
                  <a:srgbClr val="FF0000"/>
                </a:solidFill>
              </a:rPr>
              <a:t> Alert</a:t>
            </a:r>
          </a:p>
        </p:txBody>
      </p:sp>
    </p:spTree>
    <p:extLst>
      <p:ext uri="{BB962C8B-B14F-4D97-AF65-F5344CB8AC3E}">
        <p14:creationId xmlns:p14="http://schemas.microsoft.com/office/powerpoint/2010/main" val="150926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22588" cy="14258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Request for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134291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609600"/>
            <a:ext cx="9135374" cy="10628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Preparer and interpreter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121046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" y="608309"/>
            <a:ext cx="9132664" cy="14091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Request: Reason for new card: Request for accommodations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4136468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230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employment uploader</a:t>
            </a:r>
          </a:p>
        </p:txBody>
      </p:sp>
    </p:spTree>
    <p:extLst>
      <p:ext uri="{BB962C8B-B14F-4D97-AF65-F5344CB8AC3E}">
        <p14:creationId xmlns:p14="http://schemas.microsoft.com/office/powerpoint/2010/main" val="289408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55468" cy="13698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Your permanent resident card, Your photo identification uploaders</a:t>
            </a:r>
          </a:p>
        </p:txBody>
      </p:sp>
    </p:spTree>
    <p:extLst>
      <p:ext uri="{BB962C8B-B14F-4D97-AF65-F5344CB8AC3E}">
        <p14:creationId xmlns:p14="http://schemas.microsoft.com/office/powerpoint/2010/main" val="852179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16291" cy="14073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permanent resident card, Evidence of entry with immigrant visa</a:t>
            </a:r>
          </a:p>
        </p:txBody>
      </p:sp>
    </p:spTree>
    <p:extLst>
      <p:ext uri="{BB962C8B-B14F-4D97-AF65-F5344CB8AC3E}">
        <p14:creationId xmlns:p14="http://schemas.microsoft.com/office/powerpoint/2010/main" val="1995365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" y="609600"/>
            <a:ext cx="9130145" cy="12176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correct name or information uploader</a:t>
            </a:r>
          </a:p>
        </p:txBody>
      </p:sp>
    </p:spTree>
    <p:extLst>
      <p:ext uri="{BB962C8B-B14F-4D97-AF65-F5344CB8AC3E}">
        <p14:creationId xmlns:p14="http://schemas.microsoft.com/office/powerpoint/2010/main" val="2704840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336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your name change uploader</a:t>
            </a:r>
          </a:p>
        </p:txBody>
      </p:sp>
    </p:spTree>
    <p:extLst>
      <p:ext uri="{BB962C8B-B14F-4D97-AF65-F5344CB8AC3E}">
        <p14:creationId xmlns:p14="http://schemas.microsoft.com/office/powerpoint/2010/main" val="3912553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76747" cy="13868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residence in the United States uploader</a:t>
            </a:r>
          </a:p>
        </p:txBody>
      </p:sp>
    </p:spTree>
    <p:extLst>
      <p:ext uri="{BB962C8B-B14F-4D97-AF65-F5344CB8AC3E}">
        <p14:creationId xmlns:p14="http://schemas.microsoft.com/office/powerpoint/2010/main" val="32883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481" cy="12351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Evidence of lawful permanent resident status uploader</a:t>
            </a:r>
          </a:p>
        </p:txBody>
      </p:sp>
    </p:spTree>
    <p:extLst>
      <p:ext uri="{BB962C8B-B14F-4D97-AF65-F5344CB8AC3E}">
        <p14:creationId xmlns:p14="http://schemas.microsoft.com/office/powerpoint/2010/main" val="628688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22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Evidence: Alert box (applies  to all uploaders)</a:t>
            </a:r>
          </a:p>
        </p:txBody>
      </p:sp>
    </p:spTree>
    <p:extLst>
      <p:ext uri="{BB962C8B-B14F-4D97-AF65-F5344CB8AC3E}">
        <p14:creationId xmlns:p14="http://schemas.microsoft.com/office/powerpoint/2010/main" val="2716928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Review your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272E1-7302-1E4C-BF4E-571CC88ED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548008"/>
            <a:ext cx="10972800" cy="203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5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07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Preparer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110490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29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Review your application – </a:t>
            </a:r>
            <a:r>
              <a:rPr lang="en-US" dirty="0">
                <a:solidFill>
                  <a:srgbClr val="FF0000"/>
                </a:solidFill>
              </a:rPr>
              <a:t>Alerts</a:t>
            </a:r>
            <a:r>
              <a:rPr lang="en-US" dirty="0"/>
              <a:t> (applicant cannot proceed)</a:t>
            </a:r>
          </a:p>
        </p:txBody>
      </p:sp>
    </p:spTree>
    <p:extLst>
      <p:ext uri="{BB962C8B-B14F-4D97-AF65-F5344CB8AC3E}">
        <p14:creationId xmlns:p14="http://schemas.microsoft.com/office/powerpoint/2010/main" val="1809283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Your application summary (screenshot 1)</a:t>
            </a:r>
          </a:p>
        </p:txBody>
      </p:sp>
    </p:spTree>
    <p:extLst>
      <p:ext uri="{BB962C8B-B14F-4D97-AF65-F5344CB8AC3E}">
        <p14:creationId xmlns:p14="http://schemas.microsoft.com/office/powerpoint/2010/main" val="108993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" y="610981"/>
            <a:ext cx="9176747" cy="12437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Your application summary (screenshot 2)</a:t>
            </a:r>
          </a:p>
        </p:txBody>
      </p:sp>
    </p:spTree>
    <p:extLst>
      <p:ext uri="{BB962C8B-B14F-4D97-AF65-F5344CB8AC3E}">
        <p14:creationId xmlns:p14="http://schemas.microsoft.com/office/powerpoint/2010/main" val="439883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22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Preparer signature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29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609600"/>
            <a:ext cx="9137073" cy="14280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Preparer signature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958227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913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Preparer signature: Upload</a:t>
            </a:r>
          </a:p>
        </p:txBody>
      </p:sp>
    </p:spTree>
    <p:extLst>
      <p:ext uri="{BB962C8B-B14F-4D97-AF65-F5344CB8AC3E}">
        <p14:creationId xmlns:p14="http://schemas.microsoft.com/office/powerpoint/2010/main" val="2337262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58484" cy="10327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Preparer signature: Uploader alert</a:t>
            </a:r>
          </a:p>
        </p:txBody>
      </p:sp>
    </p:spTree>
    <p:extLst>
      <p:ext uri="{BB962C8B-B14F-4D97-AF65-F5344CB8AC3E}">
        <p14:creationId xmlns:p14="http://schemas.microsoft.com/office/powerpoint/2010/main" val="3226225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177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Interpreter signature</a:t>
            </a:r>
          </a:p>
        </p:txBody>
      </p:sp>
    </p:spTree>
    <p:extLst>
      <p:ext uri="{BB962C8B-B14F-4D97-AF65-F5344CB8AC3E}">
        <p14:creationId xmlns:p14="http://schemas.microsoft.com/office/powerpoint/2010/main" val="894710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9391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Interpreter signature: Upload</a:t>
            </a:r>
          </a:p>
        </p:txBody>
      </p:sp>
    </p:spTree>
    <p:extLst>
      <p:ext uri="{BB962C8B-B14F-4D97-AF65-F5344CB8AC3E}">
        <p14:creationId xmlns:p14="http://schemas.microsoft.com/office/powerpoint/2010/main" val="3472349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0547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Interpreter signature: Uploader alert</a:t>
            </a:r>
          </a:p>
        </p:txBody>
      </p:sp>
    </p:spTree>
    <p:extLst>
      <p:ext uri="{BB962C8B-B14F-4D97-AF65-F5344CB8AC3E}">
        <p14:creationId xmlns:p14="http://schemas.microsoft.com/office/powerpoint/2010/main" val="330710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" y="609600"/>
            <a:ext cx="9135183" cy="14342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Interpreter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134082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12512" cy="1107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Your signature: Statements regarding preparer, interpreter</a:t>
            </a:r>
          </a:p>
        </p:txBody>
      </p:sp>
    </p:spTree>
    <p:extLst>
      <p:ext uri="{BB962C8B-B14F-4D97-AF65-F5344CB8AC3E}">
        <p14:creationId xmlns:p14="http://schemas.microsoft.com/office/powerpoint/2010/main" val="537199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67931" cy="14336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Your signature: Applicant certification and signature</a:t>
            </a:r>
          </a:p>
        </p:txBody>
      </p:sp>
    </p:spTree>
    <p:extLst>
      <p:ext uri="{BB962C8B-B14F-4D97-AF65-F5344CB8AC3E}">
        <p14:creationId xmlns:p14="http://schemas.microsoft.com/office/powerpoint/2010/main" val="4226889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and Submit: Pay and Submit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CE6DA-C8C9-9C46-8D47-29FC6EE1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521732"/>
            <a:ext cx="10972800" cy="2141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3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" y="609600"/>
            <a:ext cx="9144000" cy="12659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Your name</a:t>
            </a:r>
          </a:p>
        </p:txBody>
      </p:sp>
    </p:spTree>
    <p:extLst>
      <p:ext uri="{BB962C8B-B14F-4D97-AF65-F5344CB8AC3E}">
        <p14:creationId xmlns:p14="http://schemas.microsoft.com/office/powerpoint/2010/main" val="353492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3384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Your name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3396090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37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Your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8560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14356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Started: Your contact information - </a:t>
            </a:r>
            <a:r>
              <a:rPr lang="en-US" dirty="0">
                <a:solidFill>
                  <a:srgbClr val="FF0000"/>
                </a:solidFill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594615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482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Citizenship and Immigration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Storbeck, Danielle M (CTR)</dc:creator>
  <cp:lastModifiedBy>Aquino, Jocelene M</cp:lastModifiedBy>
  <cp:revision>35</cp:revision>
  <dcterms:created xsi:type="dcterms:W3CDTF">2017-07-26T14:07:32Z</dcterms:created>
  <dcterms:modified xsi:type="dcterms:W3CDTF">2020-06-19T21:23:14Z</dcterms:modified>
</cp:coreProperties>
</file>