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6" r:id="rId2"/>
    <p:sldId id="288" r:id="rId3"/>
    <p:sldId id="289" r:id="rId4"/>
    <p:sldId id="290" r:id="rId5"/>
    <p:sldId id="292" r:id="rId6"/>
    <p:sldId id="293" r:id="rId7"/>
    <p:sldId id="294" r:id="rId8"/>
    <p:sldId id="295" r:id="rId9"/>
    <p:sldId id="296" r:id="rId10"/>
    <p:sldId id="315" r:id="rId11"/>
    <p:sldId id="297" r:id="rId12"/>
    <p:sldId id="298" r:id="rId13"/>
    <p:sldId id="299" r:id="rId14"/>
    <p:sldId id="300" r:id="rId15"/>
    <p:sldId id="301" r:id="rId16"/>
    <p:sldId id="302" r:id="rId17"/>
    <p:sldId id="303" r:id="rId18"/>
    <p:sldId id="316" r:id="rId19"/>
    <p:sldId id="304" r:id="rId20"/>
    <p:sldId id="305" r:id="rId21"/>
    <p:sldId id="307" r:id="rId22"/>
    <p:sldId id="306" r:id="rId23"/>
    <p:sldId id="308" r:id="rId24"/>
    <p:sldId id="309" r:id="rId25"/>
    <p:sldId id="310" r:id="rId26"/>
    <p:sldId id="311" r:id="rId27"/>
    <p:sldId id="317" r:id="rId28"/>
    <p:sldId id="312" r:id="rId29"/>
    <p:sldId id="313" r:id="rId30"/>
    <p:sldId id="314"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72"/>
  </p:normalViewPr>
  <p:slideViewPr>
    <p:cSldViewPr>
      <p:cViewPr varScale="1">
        <p:scale>
          <a:sx n="100" d="100"/>
          <a:sy n="100" d="100"/>
        </p:scale>
        <p:origin x="1206" y="-15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6200-2F1F-46F9-B8DC-3DCB1627D37D}" type="datetimeFigureOut">
              <a:rPr lang="en-US" smtClean="0"/>
              <a:t>6/22/2020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2B15-F436-4573-8D1F-21657D043AFF}" type="slidenum">
              <a:rPr lang="en-US" smtClean="0"/>
              <a:t>‹#›</a:t>
            </a:fld>
            <a:endParaRPr lang="en-US"/>
          </a:p>
        </p:txBody>
      </p:sp>
    </p:spTree>
    <p:extLst>
      <p:ext uri="{BB962C8B-B14F-4D97-AF65-F5344CB8AC3E}">
        <p14:creationId xmlns:p14="http://schemas.microsoft.com/office/powerpoint/2010/main" val="8406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82B15-F436-4573-8D1F-21657D043AFF}" type="slidenum">
              <a:rPr lang="en-US" smtClean="0"/>
              <a:t>25</a:t>
            </a:fld>
            <a:endParaRPr lang="en-US"/>
          </a:p>
        </p:txBody>
      </p:sp>
    </p:spTree>
    <p:extLst>
      <p:ext uri="{BB962C8B-B14F-4D97-AF65-F5344CB8AC3E}">
        <p14:creationId xmlns:p14="http://schemas.microsoft.com/office/powerpoint/2010/main" val="347410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2F6219-45FF-420B-93D1-40F689ABAF4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8178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3744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799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432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F6219-45FF-420B-93D1-40F689ABAF4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183052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F6219-45FF-420B-93D1-40F689ABAF4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4829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F6219-45FF-420B-93D1-40F689ABAF43}" type="datetimeFigureOut">
              <a:rPr lang="en-US" smtClean="0"/>
              <a:t>6/22/2020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286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F6219-45FF-420B-93D1-40F689ABAF43}" type="datetimeFigureOut">
              <a:rPr lang="en-US" smtClean="0"/>
              <a:t>6/22/2020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0116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6219-45FF-420B-93D1-40F689ABAF43}" type="datetimeFigureOut">
              <a:rPr lang="en-US" smtClean="0"/>
              <a:t>6/22/2020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915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18111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9460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6219-45FF-420B-93D1-40F689ABAF43}" type="datetimeFigureOut">
              <a:rPr lang="en-US" smtClean="0"/>
              <a:t>6/22/2020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67F1-6DB4-4F89-ABEC-FE2878A6B222}" type="slidenum">
              <a:rPr lang="en-US" smtClean="0"/>
              <a:t>‹#›</a:t>
            </a:fld>
            <a:endParaRPr lang="en-US"/>
          </a:p>
        </p:txBody>
      </p:sp>
    </p:spTree>
    <p:extLst>
      <p:ext uri="{BB962C8B-B14F-4D97-AF65-F5344CB8AC3E}">
        <p14:creationId xmlns:p14="http://schemas.microsoft.com/office/powerpoint/2010/main" val="384593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N-336: Request For A Hearing On A Decision In Naturalization Proceedings</a:t>
            </a: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myUSICS</a:t>
            </a:r>
            <a:r>
              <a:rPr lang="en-US" b="1" dirty="0">
                <a:solidFill>
                  <a:schemeClr val="tx2"/>
                </a:solidFill>
              </a:rPr>
              <a:t> Team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Additional Information</a:t>
            </a:r>
          </a:p>
        </p:txBody>
      </p:sp>
      <p:pic>
        <p:nvPicPr>
          <p:cNvPr id="4" name="Picture 3">
            <a:extLst>
              <a:ext uri="{FF2B5EF4-FFF2-40B4-BE49-F238E27FC236}">
                <a16:creationId xmlns:a16="http://schemas.microsoft.com/office/drawing/2014/main" id="{C84F8FC3-6771-7B46-94DA-C20C80A56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457200"/>
            <a:ext cx="10972800" cy="23385779"/>
          </a:xfrm>
          <a:prstGeom prst="rect">
            <a:avLst/>
          </a:prstGeom>
        </p:spPr>
      </p:pic>
    </p:spTree>
    <p:extLst>
      <p:ext uri="{BB962C8B-B14F-4D97-AF65-F5344CB8AC3E}">
        <p14:creationId xmlns:p14="http://schemas.microsoft.com/office/powerpoint/2010/main" val="2683467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Describe Yourself</a:t>
            </a:r>
          </a:p>
        </p:txBody>
      </p:sp>
      <p:grpSp>
        <p:nvGrpSpPr>
          <p:cNvPr id="4" name="Group 3"/>
          <p:cNvGrpSpPr/>
          <p:nvPr/>
        </p:nvGrpSpPr>
        <p:grpSpPr>
          <a:xfrm>
            <a:off x="-973836" y="609600"/>
            <a:ext cx="11091672" cy="16811427"/>
            <a:chOff x="-973836" y="609600"/>
            <a:chExt cx="11091672" cy="16811427"/>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0363200"/>
              <a:ext cx="11091672" cy="705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600"/>
              <a:ext cx="11091672" cy="10317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457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Information About Denial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1103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512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Reason For Hearing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718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28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Evidence To Support Your Request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14468"/>
            <a:ext cx="11091672" cy="1096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77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Optional Explanation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777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Review Request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75990"/>
            <a:ext cx="11091672" cy="597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31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Review Request – Button Clicked</a:t>
            </a:r>
          </a:p>
        </p:txBody>
      </p:sp>
      <p:pic>
        <p:nvPicPr>
          <p:cNvPr id="4" name="Picture 3">
            <a:extLst>
              <a:ext uri="{FF2B5EF4-FFF2-40B4-BE49-F238E27FC236}">
                <a16:creationId xmlns:a16="http://schemas.microsoft.com/office/drawing/2014/main" id="{93BEC67F-8169-9F4B-BB08-B9DD408CC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83293"/>
            <a:ext cx="10972800" cy="20119657"/>
          </a:xfrm>
          <a:prstGeom prst="rect">
            <a:avLst/>
          </a:prstGeom>
        </p:spPr>
      </p:pic>
    </p:spTree>
    <p:extLst>
      <p:ext uri="{BB962C8B-B14F-4D97-AF65-F5344CB8AC3E}">
        <p14:creationId xmlns:p14="http://schemas.microsoft.com/office/powerpoint/2010/main" val="63547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Review Request – Button Clicked </a:t>
            </a:r>
            <a:r>
              <a:rPr lang="en-US" sz="2000" dirty="0" err="1"/>
              <a:t>Milnatz</a:t>
            </a:r>
            <a:endParaRPr lang="en-US" sz="2000" dirty="0"/>
          </a:p>
        </p:txBody>
      </p:sp>
      <p:pic>
        <p:nvPicPr>
          <p:cNvPr id="5" name="Picture 4">
            <a:extLst>
              <a:ext uri="{FF2B5EF4-FFF2-40B4-BE49-F238E27FC236}">
                <a16:creationId xmlns:a16="http://schemas.microsoft.com/office/drawing/2014/main" id="{088F00C8-7372-0B4A-BD6E-13D5EDE08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20788311"/>
          </a:xfrm>
          <a:prstGeom prst="rect">
            <a:avLst/>
          </a:prstGeom>
        </p:spPr>
      </p:pic>
    </p:spTree>
    <p:extLst>
      <p:ext uri="{BB962C8B-B14F-4D97-AF65-F5344CB8AC3E}">
        <p14:creationId xmlns:p14="http://schemas.microsoft.com/office/powerpoint/2010/main" val="2986030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Request Summary</a:t>
            </a:r>
          </a:p>
        </p:txBody>
      </p:sp>
      <p:grpSp>
        <p:nvGrpSpPr>
          <p:cNvPr id="4" name="Group 3"/>
          <p:cNvGrpSpPr/>
          <p:nvPr/>
        </p:nvGrpSpPr>
        <p:grpSpPr>
          <a:xfrm>
            <a:off x="-973836" y="575329"/>
            <a:ext cx="11091672" cy="34708796"/>
            <a:chOff x="-973836" y="575329"/>
            <a:chExt cx="11091672" cy="34708796"/>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29870400"/>
              <a:ext cx="11091672" cy="541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20040600"/>
              <a:ext cx="11091672" cy="1068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9677400"/>
              <a:ext cx="11091672" cy="1104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575329"/>
              <a:ext cx="11091672" cy="9635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7739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Overview</a:t>
            </a:r>
          </a:p>
        </p:txBody>
      </p:sp>
      <p:pic>
        <p:nvPicPr>
          <p:cNvPr id="6" name="Picture 5">
            <a:extLst>
              <a:ext uri="{FF2B5EF4-FFF2-40B4-BE49-F238E27FC236}">
                <a16:creationId xmlns:a16="http://schemas.microsoft.com/office/drawing/2014/main" id="{9D3A2DD7-4E28-B246-AE81-574324499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35668"/>
            <a:ext cx="10972800" cy="26591891"/>
          </a:xfrm>
          <a:prstGeom prst="rect">
            <a:avLst/>
          </a:prstGeom>
        </p:spPr>
      </p:pic>
    </p:spTree>
    <p:extLst>
      <p:ext uri="{BB962C8B-B14F-4D97-AF65-F5344CB8AC3E}">
        <p14:creationId xmlns:p14="http://schemas.microsoft.com/office/powerpoint/2010/main" val="54216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Preparer’s Signature - Statement</a:t>
            </a:r>
          </a:p>
        </p:txBody>
      </p:sp>
      <p:grpSp>
        <p:nvGrpSpPr>
          <p:cNvPr id="3" name="Group 2"/>
          <p:cNvGrpSpPr/>
          <p:nvPr/>
        </p:nvGrpSpPr>
        <p:grpSpPr>
          <a:xfrm>
            <a:off x="-973836" y="609600"/>
            <a:ext cx="11091672" cy="17979570"/>
            <a:chOff x="-973836" y="609600"/>
            <a:chExt cx="11091672" cy="1797957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610600"/>
              <a:ext cx="11091672" cy="99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600"/>
              <a:ext cx="11091672" cy="867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75124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Preparer’s Signature - Upload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757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293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Interpreter’s Signature - Statement</a:t>
            </a:r>
          </a:p>
        </p:txBody>
      </p:sp>
      <p:grpSp>
        <p:nvGrpSpPr>
          <p:cNvPr id="5" name="Group 4"/>
          <p:cNvGrpSpPr/>
          <p:nvPr/>
        </p:nvGrpSpPr>
        <p:grpSpPr>
          <a:xfrm>
            <a:off x="-973836" y="609599"/>
            <a:ext cx="11091672" cy="12226195"/>
            <a:chOff x="-973836" y="609599"/>
            <a:chExt cx="11091672" cy="12226195"/>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839200"/>
              <a:ext cx="11091672" cy="399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599"/>
              <a:ext cx="11091672" cy="1090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42046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Interpreter’s Signature - Upload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761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807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Signature – Statement regarding Preparer and Interpreter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870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196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Signature – Statement</a:t>
            </a:r>
          </a:p>
        </p:txBody>
      </p:sp>
      <p:grpSp>
        <p:nvGrpSpPr>
          <p:cNvPr id="3" name="Group 2"/>
          <p:cNvGrpSpPr/>
          <p:nvPr/>
        </p:nvGrpSpPr>
        <p:grpSpPr>
          <a:xfrm>
            <a:off x="-914400" y="609601"/>
            <a:ext cx="11049000" cy="16865612"/>
            <a:chOff x="-914400" y="609601"/>
            <a:chExt cx="11049000" cy="16865612"/>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21" r="385"/>
            <a:stretch/>
          </p:blipFill>
          <p:spPr bwMode="auto">
            <a:xfrm>
              <a:off x="-914400" y="10820400"/>
              <a:ext cx="11049000" cy="665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6" b="1507"/>
            <a:stretch/>
          </p:blipFill>
          <p:spPr bwMode="auto">
            <a:xfrm>
              <a:off x="-914400" y="609601"/>
              <a:ext cx="11032236" cy="1051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2789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Signature – Pay and Submit</a:t>
            </a:r>
          </a:p>
        </p:txBody>
      </p:sp>
      <p:pic>
        <p:nvPicPr>
          <p:cNvPr id="4" name="Picture 3">
            <a:extLst>
              <a:ext uri="{FF2B5EF4-FFF2-40B4-BE49-F238E27FC236}">
                <a16:creationId xmlns:a16="http://schemas.microsoft.com/office/drawing/2014/main" id="{5098F2A8-2192-F14E-AE2F-06CC80AA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1414107"/>
          </a:xfrm>
          <a:prstGeom prst="rect">
            <a:avLst/>
          </a:prstGeom>
        </p:spPr>
      </p:pic>
    </p:spTree>
    <p:extLst>
      <p:ext uri="{BB962C8B-B14F-4D97-AF65-F5344CB8AC3E}">
        <p14:creationId xmlns:p14="http://schemas.microsoft.com/office/powerpoint/2010/main" val="997411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Signature – Pay and Submit</a:t>
            </a:r>
          </a:p>
        </p:txBody>
      </p:sp>
      <p:pic>
        <p:nvPicPr>
          <p:cNvPr id="5" name="Picture 4">
            <a:extLst>
              <a:ext uri="{FF2B5EF4-FFF2-40B4-BE49-F238E27FC236}">
                <a16:creationId xmlns:a16="http://schemas.microsoft.com/office/drawing/2014/main" id="{3F26C59B-CA75-1848-9741-7E3C0447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1928455"/>
          </a:xfrm>
          <a:prstGeom prst="rect">
            <a:avLst/>
          </a:prstGeom>
        </p:spPr>
      </p:pic>
    </p:spTree>
    <p:extLst>
      <p:ext uri="{BB962C8B-B14F-4D97-AF65-F5344CB8AC3E}">
        <p14:creationId xmlns:p14="http://schemas.microsoft.com/office/powerpoint/2010/main" val="27263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Pay.gov</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72720"/>
            <a:ext cx="11091672" cy="811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900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Form Submit Confirmation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455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34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Start</a:t>
            </a:r>
          </a:p>
        </p:txBody>
      </p:sp>
      <p:pic>
        <p:nvPicPr>
          <p:cNvPr id="6" name="Picture 5">
            <a:extLst>
              <a:ext uri="{FF2B5EF4-FFF2-40B4-BE49-F238E27FC236}">
                <a16:creationId xmlns:a16="http://schemas.microsoft.com/office/drawing/2014/main" id="{ABF34410-CCEC-1A44-ABB3-768FE40A3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457200"/>
            <a:ext cx="10972800" cy="27329127"/>
          </a:xfrm>
          <a:prstGeom prst="rect">
            <a:avLst/>
          </a:prstGeom>
        </p:spPr>
      </p:pic>
    </p:spTree>
    <p:extLst>
      <p:ext uri="{BB962C8B-B14F-4D97-AF65-F5344CB8AC3E}">
        <p14:creationId xmlns:p14="http://schemas.microsoft.com/office/powerpoint/2010/main" val="3328182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N-336 Case Card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627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50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134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 and Interpreter Information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76903"/>
            <a:ext cx="11091672" cy="1074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882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 Information</a:t>
            </a:r>
          </a:p>
        </p:txBody>
      </p:sp>
      <p:grpSp>
        <p:nvGrpSpPr>
          <p:cNvPr id="6" name="Group 5"/>
          <p:cNvGrpSpPr/>
          <p:nvPr/>
        </p:nvGrpSpPr>
        <p:grpSpPr>
          <a:xfrm>
            <a:off x="-973836" y="576903"/>
            <a:ext cx="11091672" cy="16264031"/>
            <a:chOff x="-973836" y="576903"/>
            <a:chExt cx="11091672" cy="16264031"/>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0406071"/>
              <a:ext cx="11091672" cy="643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76903"/>
              <a:ext cx="11091672" cy="1103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535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Interpreter Information</a:t>
            </a:r>
          </a:p>
        </p:txBody>
      </p:sp>
      <p:grpSp>
        <p:nvGrpSpPr>
          <p:cNvPr id="3" name="Group 2"/>
          <p:cNvGrpSpPr/>
          <p:nvPr/>
        </p:nvGrpSpPr>
        <p:grpSpPr>
          <a:xfrm>
            <a:off x="-973836" y="576902"/>
            <a:ext cx="11091672" cy="18134986"/>
            <a:chOff x="-973836" y="576902"/>
            <a:chExt cx="11091672" cy="18134986"/>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0591800"/>
              <a:ext cx="11091672" cy="812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76902"/>
              <a:ext cx="11091672" cy="1110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44419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Name</a:t>
            </a:r>
          </a:p>
        </p:txBody>
      </p:sp>
      <p:grpSp>
        <p:nvGrpSpPr>
          <p:cNvPr id="4" name="Group 3"/>
          <p:cNvGrpSpPr/>
          <p:nvPr/>
        </p:nvGrpSpPr>
        <p:grpSpPr>
          <a:xfrm>
            <a:off x="-973836" y="609600"/>
            <a:ext cx="11091672" cy="12725400"/>
            <a:chOff x="-973836" y="609600"/>
            <a:chExt cx="11091672" cy="12725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982786"/>
              <a:ext cx="11091672" cy="435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600"/>
              <a:ext cx="11091672" cy="1088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8515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Contact Information</a:t>
            </a:r>
          </a:p>
        </p:txBody>
      </p:sp>
      <p:pic>
        <p:nvPicPr>
          <p:cNvPr id="7" name="Picture 6">
            <a:extLst>
              <a:ext uri="{FF2B5EF4-FFF2-40B4-BE49-F238E27FC236}">
                <a16:creationId xmlns:a16="http://schemas.microsoft.com/office/drawing/2014/main" id="{8736F038-B9A9-474A-8445-C857D3BE0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34572893"/>
          </a:xfrm>
          <a:prstGeom prst="rect">
            <a:avLst/>
          </a:prstGeom>
        </p:spPr>
      </p:pic>
    </p:spTree>
    <p:extLst>
      <p:ext uri="{BB962C8B-B14F-4D97-AF65-F5344CB8AC3E}">
        <p14:creationId xmlns:p14="http://schemas.microsoft.com/office/powerpoint/2010/main" val="50043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Additional Information</a:t>
            </a:r>
          </a:p>
        </p:txBody>
      </p:sp>
      <p:pic>
        <p:nvPicPr>
          <p:cNvPr id="6" name="Picture 5">
            <a:extLst>
              <a:ext uri="{FF2B5EF4-FFF2-40B4-BE49-F238E27FC236}">
                <a16:creationId xmlns:a16="http://schemas.microsoft.com/office/drawing/2014/main" id="{9404F7BA-D16E-1A42-943A-765786417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45193"/>
            <a:ext cx="10972800" cy="23891560"/>
          </a:xfrm>
          <a:prstGeom prst="rect">
            <a:avLst/>
          </a:prstGeom>
        </p:spPr>
      </p:pic>
    </p:spTree>
    <p:extLst>
      <p:ext uri="{BB962C8B-B14F-4D97-AF65-F5344CB8AC3E}">
        <p14:creationId xmlns:p14="http://schemas.microsoft.com/office/powerpoint/2010/main" val="1811492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Props1.xml><?xml version="1.0" encoding="utf-8"?>
<ds:datastoreItem xmlns:ds="http://schemas.openxmlformats.org/officeDocument/2006/customXml" ds:itemID="{6A7B4907-C2B1-47CB-83F7-8F7F452566F0}"/>
</file>

<file path=customXml/itemProps2.xml><?xml version="1.0" encoding="utf-8"?>
<ds:datastoreItem xmlns:ds="http://schemas.openxmlformats.org/officeDocument/2006/customXml" ds:itemID="{D15DCC32-665F-4EFD-8C57-C55C98A13011}"/>
</file>

<file path=customXml/itemProps3.xml><?xml version="1.0" encoding="utf-8"?>
<ds:datastoreItem xmlns:ds="http://schemas.openxmlformats.org/officeDocument/2006/customXml" ds:itemID="{943DF1B0-F62F-4E15-BA15-2B10589A0128}"/>
</file>

<file path=docProps/app.xml><?xml version="1.0" encoding="utf-8"?>
<Properties xmlns="http://schemas.openxmlformats.org/officeDocument/2006/extended-properties" xmlns:vt="http://schemas.openxmlformats.org/officeDocument/2006/docPropsVTypes">
  <TotalTime>210</TotalTime>
  <Words>120</Words>
  <Application>Microsoft Office PowerPoint</Application>
  <PresentationFormat>On-screen Show (4:3)</PresentationFormat>
  <Paragraphs>33</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Overview</vt:lpstr>
      <vt:lpstr>Start</vt:lpstr>
      <vt:lpstr>Preparer and Interpreter Information</vt:lpstr>
      <vt:lpstr>Preparer Information</vt:lpstr>
      <vt:lpstr>Interpreter Information</vt:lpstr>
      <vt:lpstr>Your Name</vt:lpstr>
      <vt:lpstr>Your Contact Information</vt:lpstr>
      <vt:lpstr>Additional Information</vt:lpstr>
      <vt:lpstr>Additional Information</vt:lpstr>
      <vt:lpstr>Describe Yourself</vt:lpstr>
      <vt:lpstr>Information About Denial</vt:lpstr>
      <vt:lpstr>Reason For Hearing</vt:lpstr>
      <vt:lpstr>Evidence To Support Your Request</vt:lpstr>
      <vt:lpstr>Optional Explanation</vt:lpstr>
      <vt:lpstr>Review Request</vt:lpstr>
      <vt:lpstr>Review Request – Button Clicked</vt:lpstr>
      <vt:lpstr>Review Request – Button Clicked Milnatz</vt:lpstr>
      <vt:lpstr>Your Request Summary</vt:lpstr>
      <vt:lpstr>Preparer’s Signature - Statement</vt:lpstr>
      <vt:lpstr>Preparer’s Signature - Upload</vt:lpstr>
      <vt:lpstr>Interpreter’s Signature - Statement</vt:lpstr>
      <vt:lpstr>Interpreter’s Signature - Upload</vt:lpstr>
      <vt:lpstr>Your Signature – Statement regarding Preparer and Interpreter</vt:lpstr>
      <vt:lpstr>Your Signature – Statement</vt:lpstr>
      <vt:lpstr>Your Signature – Pay and Submit</vt:lpstr>
      <vt:lpstr>Your Signature – Pay and Submit</vt:lpstr>
      <vt:lpstr>Pay.gov</vt:lpstr>
      <vt:lpstr>Form Submit Confirmation</vt:lpstr>
      <vt:lpstr>N-336 Case Card</vt:lpstr>
      <vt:lpstr>PowerPoint Presentation</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Herrera, Fernando (CTR)</dc:creator>
  <cp:lastModifiedBy>Aquino, Jocelene M</cp:lastModifiedBy>
  <cp:revision>21</cp:revision>
  <dcterms:created xsi:type="dcterms:W3CDTF">2018-05-24T12:48:33Z</dcterms:created>
  <dcterms:modified xsi:type="dcterms:W3CDTF">2020-06-23T02:13:24Z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