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99" r:id="rId5"/>
    <p:sldId id="261" r:id="rId6"/>
    <p:sldId id="30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50000" autoAdjust="0"/>
  </p:normalViewPr>
  <p:slideViewPr>
    <p:cSldViewPr>
      <p:cViewPr varScale="1">
        <p:scale>
          <a:sx n="106" d="100"/>
          <a:sy n="106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6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4EB6-4D82-4C69-BE90-415CF6F11B7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5D36-A899-4EF8-9C53-0A953AD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9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Application Overview – 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DD179-F944-1141-8608-84965E7C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396990"/>
            <a:ext cx="10972800" cy="343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2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33400"/>
            <a:ext cx="10991850" cy="133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9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Additional information – page 2</a:t>
            </a:r>
          </a:p>
        </p:txBody>
      </p:sp>
    </p:spTree>
    <p:extLst>
      <p:ext uri="{BB962C8B-B14F-4D97-AF65-F5344CB8AC3E}">
        <p14:creationId xmlns:p14="http://schemas.microsoft.com/office/powerpoint/2010/main" val="226864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457200"/>
            <a:ext cx="10315575" cy="132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968"/>
            <a:ext cx="499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 Your Request  - Current document</a:t>
            </a:r>
          </a:p>
        </p:txBody>
      </p:sp>
    </p:spTree>
    <p:extLst>
      <p:ext uri="{BB962C8B-B14F-4D97-AF65-F5344CB8AC3E}">
        <p14:creationId xmlns:p14="http://schemas.microsoft.com/office/powerpoint/2010/main" val="34067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81000"/>
            <a:ext cx="10801350" cy="210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968"/>
            <a:ext cx="499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 Your Request  - New document – page 1</a:t>
            </a:r>
          </a:p>
        </p:txBody>
      </p:sp>
    </p:spTree>
    <p:extLst>
      <p:ext uri="{BB962C8B-B14F-4D97-AF65-F5344CB8AC3E}">
        <p14:creationId xmlns:p14="http://schemas.microsoft.com/office/powerpoint/2010/main" val="369814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428" y="392300"/>
            <a:ext cx="10972800" cy="1155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9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 Your Request  - New document – page 2 (with yellow alert)</a:t>
            </a:r>
          </a:p>
        </p:txBody>
      </p:sp>
    </p:spTree>
    <p:extLst>
      <p:ext uri="{BB962C8B-B14F-4D97-AF65-F5344CB8AC3E}">
        <p14:creationId xmlns:p14="http://schemas.microsoft.com/office/powerpoint/2010/main" val="337864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33400"/>
            <a:ext cx="11001375" cy="77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9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 Your Request  - New document – page 3a (conditional)</a:t>
            </a:r>
          </a:p>
        </p:txBody>
      </p:sp>
    </p:spTree>
    <p:extLst>
      <p:ext uri="{BB962C8B-B14F-4D97-AF65-F5344CB8AC3E}">
        <p14:creationId xmlns:p14="http://schemas.microsoft.com/office/powerpoint/2010/main" val="33043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1" y="457200"/>
            <a:ext cx="11058525" cy="77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544" y="0"/>
            <a:ext cx="632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Your Request  - New document – page 3b (conditional)</a:t>
            </a:r>
          </a:p>
        </p:txBody>
      </p:sp>
    </p:spTree>
    <p:extLst>
      <p:ext uri="{BB962C8B-B14F-4D97-AF65-F5344CB8AC3E}">
        <p14:creationId xmlns:p14="http://schemas.microsoft.com/office/powerpoint/2010/main" val="266306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57200"/>
            <a:ext cx="10744200" cy="77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7214" y="20138"/>
            <a:ext cx="598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Your Request  - New document – page 3c (conditional)</a:t>
            </a:r>
          </a:p>
        </p:txBody>
      </p:sp>
    </p:spTree>
    <p:extLst>
      <p:ext uri="{BB962C8B-B14F-4D97-AF65-F5344CB8AC3E}">
        <p14:creationId xmlns:p14="http://schemas.microsoft.com/office/powerpoint/2010/main" val="291881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33400"/>
            <a:ext cx="10725150" cy="77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598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Your Request  - New document – page 3d (conditional)</a:t>
            </a:r>
          </a:p>
        </p:txBody>
      </p:sp>
    </p:spTree>
    <p:extLst>
      <p:ext uri="{BB962C8B-B14F-4D97-AF65-F5344CB8AC3E}">
        <p14:creationId xmlns:p14="http://schemas.microsoft.com/office/powerpoint/2010/main" val="205744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90870"/>
            <a:ext cx="10382250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598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Your Request  - New document – page 3e (conditional)</a:t>
            </a:r>
          </a:p>
        </p:txBody>
      </p:sp>
    </p:spTree>
    <p:extLst>
      <p:ext uri="{BB962C8B-B14F-4D97-AF65-F5344CB8AC3E}">
        <p14:creationId xmlns:p14="http://schemas.microsoft.com/office/powerpoint/2010/main" val="287569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09600"/>
            <a:ext cx="10991850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598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Your Request  - New document – page 3f (conditional)</a:t>
            </a:r>
          </a:p>
        </p:txBody>
      </p:sp>
    </p:spTree>
    <p:extLst>
      <p:ext uri="{BB962C8B-B14F-4D97-AF65-F5344CB8AC3E}">
        <p14:creationId xmlns:p14="http://schemas.microsoft.com/office/powerpoint/2010/main" val="82921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Application Overview – Page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07D8C-B2C4-284C-AA01-5783E4A37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71312"/>
            <a:ext cx="10972800" cy="261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921" y="609600"/>
            <a:ext cx="11249025" cy="223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7214" y="20138"/>
            <a:ext cx="598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</a:t>
            </a:r>
          </a:p>
        </p:txBody>
      </p:sp>
    </p:spTree>
    <p:extLst>
      <p:ext uri="{BB962C8B-B14F-4D97-AF65-F5344CB8AC3E}">
        <p14:creationId xmlns:p14="http://schemas.microsoft.com/office/powerpoint/2010/main" val="398275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014" y="609600"/>
            <a:ext cx="11153775" cy="2169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(continued) </a:t>
            </a:r>
          </a:p>
        </p:txBody>
      </p:sp>
    </p:spTree>
    <p:extLst>
      <p:ext uri="{BB962C8B-B14F-4D97-AF65-F5344CB8AC3E}">
        <p14:creationId xmlns:p14="http://schemas.microsoft.com/office/powerpoint/2010/main" val="364441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33400"/>
            <a:ext cx="11172825" cy="226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(continued) </a:t>
            </a:r>
          </a:p>
        </p:txBody>
      </p:sp>
    </p:spTree>
    <p:extLst>
      <p:ext uri="{BB962C8B-B14F-4D97-AF65-F5344CB8AC3E}">
        <p14:creationId xmlns:p14="http://schemas.microsoft.com/office/powerpoint/2010/main" val="270547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609600"/>
            <a:ext cx="11153775" cy="148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(continued) </a:t>
            </a:r>
          </a:p>
        </p:txBody>
      </p:sp>
    </p:spTree>
    <p:extLst>
      <p:ext uri="{BB962C8B-B14F-4D97-AF65-F5344CB8AC3E}">
        <p14:creationId xmlns:p14="http://schemas.microsoft.com/office/powerpoint/2010/main" val="1665856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33400"/>
            <a:ext cx="11325225" cy="222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(continued) </a:t>
            </a:r>
          </a:p>
        </p:txBody>
      </p:sp>
    </p:spTree>
    <p:extLst>
      <p:ext uri="{BB962C8B-B14F-4D97-AF65-F5344CB8AC3E}">
        <p14:creationId xmlns:p14="http://schemas.microsoft.com/office/powerpoint/2010/main" val="541700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13144"/>
            <a:ext cx="107823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 Evidence – Evidence to support your application  (continued) </a:t>
            </a:r>
          </a:p>
        </p:txBody>
      </p:sp>
    </p:spTree>
    <p:extLst>
      <p:ext uri="{BB962C8B-B14F-4D97-AF65-F5344CB8AC3E}">
        <p14:creationId xmlns:p14="http://schemas.microsoft.com/office/powerpoint/2010/main" val="1610306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33400"/>
            <a:ext cx="108775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697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Review you application  - page 1 </a:t>
            </a:r>
          </a:p>
        </p:txBody>
      </p:sp>
    </p:spTree>
    <p:extLst>
      <p:ext uri="{BB962C8B-B14F-4D97-AF65-F5344CB8AC3E}">
        <p14:creationId xmlns:p14="http://schemas.microsoft.com/office/powerpoint/2010/main" val="50064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581025"/>
            <a:ext cx="11258550" cy="125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Review you application  - page 2 (with a hard stop) </a:t>
            </a:r>
          </a:p>
        </p:txBody>
      </p:sp>
    </p:spTree>
    <p:extLst>
      <p:ext uri="{BB962C8B-B14F-4D97-AF65-F5344CB8AC3E}">
        <p14:creationId xmlns:p14="http://schemas.microsoft.com/office/powerpoint/2010/main" val="333069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Review you application  - page 2 (without a hard stop)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4507C-E2BD-0D47-9121-8BDAB761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07" y="389470"/>
            <a:ext cx="10972800" cy="201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90107"/>
            <a:ext cx="11115675" cy="23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application summary </a:t>
            </a:r>
          </a:p>
        </p:txBody>
      </p:sp>
    </p:spTree>
    <p:extLst>
      <p:ext uri="{BB962C8B-B14F-4D97-AF65-F5344CB8AC3E}">
        <p14:creationId xmlns:p14="http://schemas.microsoft.com/office/powerpoint/2010/main" val="200443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96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Preparer and interpreter information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92300"/>
            <a:ext cx="11191875" cy="980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29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33400"/>
            <a:ext cx="11191875" cy="18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application summary (continued) </a:t>
            </a:r>
          </a:p>
        </p:txBody>
      </p:sp>
    </p:spTree>
    <p:extLst>
      <p:ext uri="{BB962C8B-B14F-4D97-AF65-F5344CB8AC3E}">
        <p14:creationId xmlns:p14="http://schemas.microsoft.com/office/powerpoint/2010/main" val="119348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33400"/>
            <a:ext cx="9525000" cy="1101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application summary (continued) </a:t>
            </a:r>
          </a:p>
        </p:txBody>
      </p:sp>
    </p:spTree>
    <p:extLst>
      <p:ext uri="{BB962C8B-B14F-4D97-AF65-F5344CB8AC3E}">
        <p14:creationId xmlns:p14="http://schemas.microsoft.com/office/powerpoint/2010/main" val="51590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122" y="609600"/>
            <a:ext cx="11229975" cy="1107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USCIS or Consular Official’s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564768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093" y="685800"/>
            <a:ext cx="110109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USCIS or Consular Official’s certification upload</a:t>
            </a:r>
          </a:p>
        </p:txBody>
      </p:sp>
    </p:spTree>
    <p:extLst>
      <p:ext uri="{BB962C8B-B14F-4D97-AF65-F5344CB8AC3E}">
        <p14:creationId xmlns:p14="http://schemas.microsoft.com/office/powerpoint/2010/main" val="2331082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2" y="389470"/>
            <a:ext cx="11287125" cy="186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Preparer signature (conditional)</a:t>
            </a:r>
          </a:p>
        </p:txBody>
      </p:sp>
    </p:spTree>
    <p:extLst>
      <p:ext uri="{BB962C8B-B14F-4D97-AF65-F5344CB8AC3E}">
        <p14:creationId xmlns:p14="http://schemas.microsoft.com/office/powerpoint/2010/main" val="3483503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33400"/>
            <a:ext cx="11106150" cy="86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Preparer signature upload</a:t>
            </a:r>
          </a:p>
        </p:txBody>
      </p:sp>
    </p:spTree>
    <p:extLst>
      <p:ext uri="{BB962C8B-B14F-4D97-AF65-F5344CB8AC3E}">
        <p14:creationId xmlns:p14="http://schemas.microsoft.com/office/powerpoint/2010/main" val="3655542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09600"/>
            <a:ext cx="11220450" cy="137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Interpreter signature (conditional)</a:t>
            </a:r>
          </a:p>
        </p:txBody>
      </p:sp>
    </p:spTree>
    <p:extLst>
      <p:ext uri="{BB962C8B-B14F-4D97-AF65-F5344CB8AC3E}">
        <p14:creationId xmlns:p14="http://schemas.microsoft.com/office/powerpoint/2010/main" val="419115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609600"/>
            <a:ext cx="11268075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Interpreter signature upload</a:t>
            </a:r>
          </a:p>
        </p:txBody>
      </p:sp>
    </p:spTree>
    <p:extLst>
      <p:ext uri="{BB962C8B-B14F-4D97-AF65-F5344CB8AC3E}">
        <p14:creationId xmlns:p14="http://schemas.microsoft.com/office/powerpoint/2010/main" val="3811694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609600"/>
            <a:ext cx="113157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9181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signature – page 1a (without preparer or interpreter)</a:t>
            </a:r>
          </a:p>
        </p:txBody>
      </p:sp>
    </p:spTree>
    <p:extLst>
      <p:ext uri="{BB962C8B-B14F-4D97-AF65-F5344CB8AC3E}">
        <p14:creationId xmlns:p14="http://schemas.microsoft.com/office/powerpoint/2010/main" val="1922608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74081"/>
            <a:ext cx="11039475" cy="97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9181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signature – page 1b (conditional with preparer/interpreter)</a:t>
            </a:r>
          </a:p>
        </p:txBody>
      </p:sp>
    </p:spTree>
    <p:extLst>
      <p:ext uri="{BB962C8B-B14F-4D97-AF65-F5344CB8AC3E}">
        <p14:creationId xmlns:p14="http://schemas.microsoft.com/office/powerpoint/2010/main" val="260713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9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Preparer information  (conditional)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02" y="533400"/>
            <a:ext cx="11239500" cy="180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72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33400"/>
            <a:ext cx="10610850" cy="188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signature - page 2</a:t>
            </a:r>
          </a:p>
        </p:txBody>
      </p:sp>
    </p:spTree>
    <p:extLst>
      <p:ext uri="{BB962C8B-B14F-4D97-AF65-F5344CB8AC3E}">
        <p14:creationId xmlns:p14="http://schemas.microsoft.com/office/powerpoint/2010/main" val="2710825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Your signature – page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37DB9-BF9D-DF4D-88C9-1B9E2514F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07" y="404710"/>
            <a:ext cx="10972800" cy="21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9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990600"/>
            <a:ext cx="10467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unsuccessful payment</a:t>
            </a:r>
          </a:p>
        </p:txBody>
      </p:sp>
    </p:spTree>
    <p:extLst>
      <p:ext uri="{BB962C8B-B14F-4D97-AF65-F5344CB8AC3E}">
        <p14:creationId xmlns:p14="http://schemas.microsoft.com/office/powerpoint/2010/main" val="2237952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214" y="20138"/>
            <a:ext cx="81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N-565: Review and Submit – successful payment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838200"/>
            <a:ext cx="10572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3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23" y="457200"/>
            <a:ext cx="11210925" cy="173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9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Interpreter information  (conditional)</a:t>
            </a:r>
          </a:p>
        </p:txBody>
      </p:sp>
    </p:spTree>
    <p:extLst>
      <p:ext uri="{BB962C8B-B14F-4D97-AF65-F5344CB8AC3E}">
        <p14:creationId xmlns:p14="http://schemas.microsoft.com/office/powerpoint/2010/main" val="390338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9514"/>
            <a:ext cx="11325225" cy="108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9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About you – page 1 </a:t>
            </a:r>
          </a:p>
        </p:txBody>
      </p:sp>
    </p:spTree>
    <p:extLst>
      <p:ext uri="{BB962C8B-B14F-4D97-AF65-F5344CB8AC3E}">
        <p14:creationId xmlns:p14="http://schemas.microsoft.com/office/powerpoint/2010/main" val="98225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81000"/>
            <a:ext cx="10715625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9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About you – page 2</a:t>
            </a:r>
          </a:p>
        </p:txBody>
      </p:sp>
    </p:spTree>
    <p:extLst>
      <p:ext uri="{BB962C8B-B14F-4D97-AF65-F5344CB8AC3E}">
        <p14:creationId xmlns:p14="http://schemas.microsoft.com/office/powerpoint/2010/main" val="164932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9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About you – page 3 (with USPS Validation)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FD06C-4743-1742-BDF8-F1AA4F2A4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392300"/>
            <a:ext cx="10972800" cy="228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7109"/>
            <a:ext cx="10477500" cy="113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9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N-565: Getting Started - Additional information – page 1</a:t>
            </a:r>
          </a:p>
        </p:txBody>
      </p:sp>
    </p:spTree>
    <p:extLst>
      <p:ext uri="{BB962C8B-B14F-4D97-AF65-F5344CB8AC3E}">
        <p14:creationId xmlns:p14="http://schemas.microsoft.com/office/powerpoint/2010/main" val="386294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494</Words>
  <Application>Microsoft Office PowerPoint</Application>
  <PresentationFormat>On-screen Show (4:3)</PresentationFormat>
  <Paragraphs>43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Taibl, Ryan M (CTR)</dc:creator>
  <cp:lastModifiedBy>Aquino, Jocelene M</cp:lastModifiedBy>
  <cp:revision>20</cp:revision>
  <dcterms:created xsi:type="dcterms:W3CDTF">2018-03-16T14:48:42Z</dcterms:created>
  <dcterms:modified xsi:type="dcterms:W3CDTF">2020-06-19T21:30:39Z</dcterms:modified>
</cp:coreProperties>
</file>