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51" r:id="rId17"/>
    <p:sldId id="271" r:id="rId18"/>
    <p:sldId id="272" r:id="rId19"/>
    <p:sldId id="349" r:id="rId20"/>
    <p:sldId id="273" r:id="rId21"/>
    <p:sldId id="274" r:id="rId22"/>
    <p:sldId id="275" r:id="rId23"/>
    <p:sldId id="350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wington, Micaela" initials="BM" lastIdx="1" clrIdx="0">
    <p:extLst>
      <p:ext uri="{19B8F6BF-5375-455C-9EA6-DF929625EA0E}">
        <p15:presenceInfo xmlns:p15="http://schemas.microsoft.com/office/powerpoint/2012/main" userId="S::mbrewington@rti.org::0fe0613c-c01d-48a2-bad9-97330c9bd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CA8A-FE0D-4A76-9DB8-0FC7DF3C7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BDBC4-726A-491B-913E-670FE1120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57951-DB76-4635-8205-7A193A8B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4BC9B-4260-45E9-84BF-BDE28447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6EFA6-5F43-4374-8379-620B3BD6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5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CCFA-4A9B-492E-97A1-6A80EB4E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E66AB-2183-4386-A1EF-068A2F446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DE15A-9E20-4D67-9167-E40F654A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CF2FF-24EF-4855-864E-9775D8D0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57157-3BEB-4A6C-8733-94EDA7B5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DEC7E-17E2-4AB5-8A3F-CF698A9C4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723EC-83DF-4883-B48F-6FE205362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3E89D-5340-49F8-960F-75124067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19958-84BB-416B-8E90-2B01C76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00BC-3780-4BA2-94BF-CCCC07FA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D57B-9EA3-40C5-8A3A-B252A912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6984-9CD2-4940-9FF1-98B9D6987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C62CF-035B-4FD2-B5A4-E89CF91C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6D98-F4CB-4382-8032-1AC14AEB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083BA-4708-4F30-8D15-F27BA981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2DD8-4E07-449B-99A5-6BAD48B6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35CCB-95F3-462C-84AB-3102BF939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5428-3BC8-4932-8722-BDFFCBC3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7A306-FF1A-4BCC-9291-FD1F548A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0D589-0E06-466E-8713-EB193A4C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2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7F5E-6866-4DFC-AFF9-3EF43BBE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15591-BD73-4FFC-B488-433C62F59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21EFC-F945-4E4F-A92F-A4A7A61D9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FF1C8-15A7-406B-B6C4-B61C73FF1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21861-6F40-4C37-B3BF-85E16C8C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448AB-6026-4FE8-A878-BA7B8669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3AF2-4AAA-4F48-B5DA-808C0F1B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A7212-D294-4458-A864-C61CA244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7D431-B219-42EF-881B-1679AB0A0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AE047-5D78-4BA8-A386-6A09D93B8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2826C-2FC8-40DA-9D05-2B61B3E6A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4E6CF-BBD1-4E23-8DF1-2443E153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0B9E40-444E-4295-A804-2295E527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60264-755A-41AB-923F-72CC3FF3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8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D41F-A945-485C-B489-AB289BB5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FF356-55FE-44E0-A637-96970D1B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616AE-A98D-4719-B3A9-1EAE2FAA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08EB5-727C-49C6-8AFD-21977A03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5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59988-8033-4E52-8F8A-44E4D12F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68189-C641-4A8D-AD90-16797342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772A-045D-4A05-AFF8-64209F30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8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07B8-B849-4214-BD6C-C125D71C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F61E-A7B2-4CBB-A60B-FD457EF1A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71152-4B0B-40FB-A835-C6A7C763F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CD402-52FD-4ED1-9B31-61388B73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2235A-4E48-4ADC-8980-56F13470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C0DEB-FEDD-48AB-B73A-5D560C35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1459-4716-4D46-BB8E-E17DDA78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89CAB-61A4-4DC8-9D2D-075417B03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A90E8-024E-40F1-BDCB-6E4A3560F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C8EA7-800C-4037-B792-D5BF45E5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7739C-C425-4831-BC2D-4D1EE221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ADC56-4E33-4847-8318-ADEDB9F8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5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2CD36-DAE5-4A3A-AB0B-C562C039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9C83D-1164-4ED4-BE0D-052DE357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83CCB-1AEE-48E0-A61C-73972A07C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E7013-62BE-4DD6-BA22-79805210DDC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B3BA3-B386-43B8-AE89-5EAF2928C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D0373-FB73-4DB9-887E-F810E2FC7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04D2-B9A2-4DC2-90FA-8B394477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6F6D-7CD0-4E90-A130-3B0CA792A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CDC Emerging Tobacco Products Communication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D5C8C-005A-4BF9-B439-FD8C8E88B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OMB Submission – </a:t>
            </a:r>
            <a:r>
              <a:rPr lang="en-US" dirty="0" err="1"/>
              <a:t>GenIC</a:t>
            </a:r>
            <a:r>
              <a:rPr lang="en-US" dirty="0"/>
              <a:t> #0920-0910</a:t>
            </a:r>
          </a:p>
          <a:p>
            <a:r>
              <a:rPr lang="en-US" dirty="0"/>
              <a:t>Attachment 11: Survey Questionnaire Sample Screenshots</a:t>
            </a:r>
          </a:p>
        </p:txBody>
      </p:sp>
    </p:spTree>
    <p:extLst>
      <p:ext uri="{BB962C8B-B14F-4D97-AF65-F5344CB8AC3E}">
        <p14:creationId xmlns:p14="http://schemas.microsoft.com/office/powerpoint/2010/main" val="3776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F3C281-3EDF-4A1B-B9DB-EE194EE08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"/>
          <a:stretch/>
        </p:blipFill>
        <p:spPr>
          <a:xfrm>
            <a:off x="1048618" y="1819973"/>
            <a:ext cx="10094763" cy="32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3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D91EB13-2A83-41B6-A776-924EBB301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"/>
          <a:stretch/>
        </p:blipFill>
        <p:spPr>
          <a:xfrm>
            <a:off x="1753636" y="985147"/>
            <a:ext cx="8684728" cy="48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4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AF29571-5031-408F-94BC-4FC36B098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0" y="1058779"/>
            <a:ext cx="9261679" cy="52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0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0C290F-902F-4848-9A09-3675609ED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"/>
          <a:stretch/>
        </p:blipFill>
        <p:spPr>
          <a:xfrm>
            <a:off x="1324973" y="1147716"/>
            <a:ext cx="9542053" cy="45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31F4CA-0231-4704-B358-EA36DF4B5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" r="1190"/>
          <a:stretch/>
        </p:blipFill>
        <p:spPr>
          <a:xfrm>
            <a:off x="2160005" y="547185"/>
            <a:ext cx="7871989" cy="57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13487EB3-252A-4183-A778-407DB8AFA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44" y="873443"/>
            <a:ext cx="8287042" cy="51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0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84BFC56-3A28-46FC-995B-B47F6D242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85" y="1046924"/>
            <a:ext cx="7714629" cy="47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3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8D7EA7-EB80-47C2-A50B-B48CF3DB2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5" y="1872861"/>
            <a:ext cx="9807769" cy="31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7D9549-0467-4F28-969A-C88339C39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"/>
          <a:stretch/>
        </p:blipFill>
        <p:spPr>
          <a:xfrm>
            <a:off x="894316" y="2009274"/>
            <a:ext cx="10403368" cy="28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6F6D-7CD0-4E90-A130-3B0CA792A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Consent Screens</a:t>
            </a:r>
          </a:p>
        </p:txBody>
      </p:sp>
    </p:spTree>
    <p:extLst>
      <p:ext uri="{BB962C8B-B14F-4D97-AF65-F5344CB8AC3E}">
        <p14:creationId xmlns:p14="http://schemas.microsoft.com/office/powerpoint/2010/main" val="293330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6F6D-7CD0-4E90-A130-3B0CA792A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Eligibility Screener</a:t>
            </a:r>
          </a:p>
        </p:txBody>
      </p:sp>
    </p:spTree>
    <p:extLst>
      <p:ext uri="{BB962C8B-B14F-4D97-AF65-F5344CB8AC3E}">
        <p14:creationId xmlns:p14="http://schemas.microsoft.com/office/powerpoint/2010/main" val="3725260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A0985BD-8FD3-4E7A-AF8D-7CADDF5D2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 b="10841"/>
          <a:stretch/>
        </p:blipFill>
        <p:spPr>
          <a:xfrm>
            <a:off x="3133393" y="66675"/>
            <a:ext cx="5820107" cy="67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34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68C34C41-EA8A-4265-8E7E-139620AE3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8" y="1103254"/>
            <a:ext cx="10325164" cy="465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1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2A6847-AD77-4C17-9BCB-3BD9EF65A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40" y="867132"/>
            <a:ext cx="9880720" cy="51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6F6D-7CD0-4E90-A130-3B0CA792A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Questionnaire</a:t>
            </a:r>
          </a:p>
        </p:txBody>
      </p:sp>
    </p:spTree>
    <p:extLst>
      <p:ext uri="{BB962C8B-B14F-4D97-AF65-F5344CB8AC3E}">
        <p14:creationId xmlns:p14="http://schemas.microsoft.com/office/powerpoint/2010/main" val="111985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1585FA-0B1D-4BA8-965E-1967C9D2F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20" y="699252"/>
            <a:ext cx="9376760" cy="54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256FFC-B886-43C7-AC9B-55AB92BEE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78" y="462464"/>
            <a:ext cx="8494444" cy="59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18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F8A0034-E507-4062-A396-504D7486F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" b="1783"/>
          <a:stretch/>
        </p:blipFill>
        <p:spPr>
          <a:xfrm>
            <a:off x="2077453" y="246759"/>
            <a:ext cx="8037094" cy="63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93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903D06C-973B-4EEB-A814-AE51E0F27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48" y="1286306"/>
            <a:ext cx="9496503" cy="42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79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4EB938F-CD7C-40A4-B507-15D8B51E3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"/>
          <a:stretch/>
        </p:blipFill>
        <p:spPr>
          <a:xfrm>
            <a:off x="1296035" y="1433538"/>
            <a:ext cx="9599930" cy="39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73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ABC415A-0CB2-49F2-BFE0-E4399D169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50" y="1480953"/>
            <a:ext cx="9734899" cy="38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4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A3A36D-2F60-47A4-B9DD-70A284395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"/>
          <a:stretch/>
        </p:blipFill>
        <p:spPr>
          <a:xfrm>
            <a:off x="536657" y="1694437"/>
            <a:ext cx="11118686" cy="3469125"/>
          </a:xfrm>
        </p:spPr>
      </p:pic>
    </p:spTree>
    <p:extLst>
      <p:ext uri="{BB962C8B-B14F-4D97-AF65-F5344CB8AC3E}">
        <p14:creationId xmlns:p14="http://schemas.microsoft.com/office/powerpoint/2010/main" val="3337222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EF20679-58D6-424F-B977-557A2C85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59" y="1255427"/>
            <a:ext cx="9484682" cy="43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96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AB93E114-DC00-48FB-8013-8A622A1F2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24" y="947294"/>
            <a:ext cx="9248151" cy="49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59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12D5AE62-4F92-4D55-B74B-6E4B4E5BA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83" y="913060"/>
            <a:ext cx="9035633" cy="50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38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DB18FBC-63AB-48E6-8C3E-F31D38E1B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6" y="0"/>
            <a:ext cx="7039118" cy="68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18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E188EC-3AED-4E70-8606-DFE0535A5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/>
          <a:stretch/>
        </p:blipFill>
        <p:spPr>
          <a:xfrm>
            <a:off x="392352" y="1784684"/>
            <a:ext cx="11407296" cy="3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96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FE9EF0A-FEF8-47A0-BB26-2470150D9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27" y="487506"/>
            <a:ext cx="8307545" cy="58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2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55CCD5-AD0D-4EED-AB7A-4C4AAA182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1" y="1823683"/>
            <a:ext cx="11750657" cy="32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66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085501B9-50FE-40DA-A946-52080409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39" y="455447"/>
            <a:ext cx="7616321" cy="59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10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DD72CB0-AB3A-47F7-B5DF-B6E58BDB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/>
          <a:stretch/>
        </p:blipFill>
        <p:spPr>
          <a:xfrm>
            <a:off x="1457442" y="1610858"/>
            <a:ext cx="9277116" cy="36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1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1C2D780-8CC1-4ECA-A636-F10A28F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07" y="1293862"/>
            <a:ext cx="9406985" cy="42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9C31E8-AAF2-47B9-B45B-8301B80B6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/>
          <a:stretch/>
        </p:blipFill>
        <p:spPr>
          <a:xfrm>
            <a:off x="927111" y="1636295"/>
            <a:ext cx="10337777" cy="33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02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894BE66B-C3D7-4E49-96F0-678971F00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4" y="1559120"/>
            <a:ext cx="9958072" cy="37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28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F19AAB6-4B7A-41B5-8CA4-D73208EA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99" y="1111631"/>
            <a:ext cx="9310401" cy="46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92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B2348D0-5D88-458B-AFCB-56166CB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9" y="1193529"/>
            <a:ext cx="9956021" cy="44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01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B00B54A-7D4D-4D35-BE17-94414FA4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99" y="1185157"/>
            <a:ext cx="9944801" cy="44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96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2A060E1-0FFE-4F7F-A6B9-265D2570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" y="1005201"/>
            <a:ext cx="10198987" cy="48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3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9BE06D2-0414-4294-996B-4B5F4E352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/>
          <a:stretch/>
        </p:blipFill>
        <p:spPr>
          <a:xfrm>
            <a:off x="1594161" y="1086852"/>
            <a:ext cx="9003678" cy="46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85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CB2B592-53B9-4DC1-BE69-585823B7C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34" y="906671"/>
            <a:ext cx="7973531" cy="50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43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F527A9C-812E-4671-ACE3-F03BD33B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43" y="1603109"/>
            <a:ext cx="8895113" cy="36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89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FE9EF0A-FEF8-47A0-BB26-2470150D9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27" y="487506"/>
            <a:ext cx="8307545" cy="58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55CCD5-AD0D-4EED-AB7A-4C4AAA182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1" y="1823683"/>
            <a:ext cx="11750657" cy="32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2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B7BF33-B3B6-4128-BC5C-AB6CF8448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"/>
          <a:stretch/>
        </p:blipFill>
        <p:spPr>
          <a:xfrm>
            <a:off x="2178328" y="356196"/>
            <a:ext cx="7835343" cy="61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89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085501B9-50FE-40DA-A946-52080409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39" y="455447"/>
            <a:ext cx="7616321" cy="59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DD72CB0-AB3A-47F7-B5DF-B6E58BDB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/>
          <a:stretch/>
        </p:blipFill>
        <p:spPr>
          <a:xfrm>
            <a:off x="1457442" y="1610858"/>
            <a:ext cx="9277116" cy="36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829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1C2D780-8CC1-4ECA-A636-F10A28F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07" y="1293862"/>
            <a:ext cx="9406985" cy="42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9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894BE66B-C3D7-4E49-96F0-678971F00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4" y="1559120"/>
            <a:ext cx="9958072" cy="37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95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F19AAB6-4B7A-41B5-8CA4-D73208EA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99" y="1111631"/>
            <a:ext cx="9310401" cy="46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8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B2348D0-5D88-458B-AFCB-56166CB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9" y="1193529"/>
            <a:ext cx="9956021" cy="44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30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B00B54A-7D4D-4D35-BE17-94414FA4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99" y="1185157"/>
            <a:ext cx="9944801" cy="44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3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2A060E1-0FFE-4F7F-A6B9-265D2570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" y="1005201"/>
            <a:ext cx="10198987" cy="48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75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9BE06D2-0414-4294-996B-4B5F4E352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/>
          <a:stretch/>
        </p:blipFill>
        <p:spPr>
          <a:xfrm>
            <a:off x="1594161" y="1086852"/>
            <a:ext cx="9003678" cy="46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882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CB2B592-53B9-4DC1-BE69-585823B7C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34" y="906671"/>
            <a:ext cx="7973531" cy="50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8E73A1-CEF3-4CA8-B465-F222C2138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"/>
          <a:stretch/>
        </p:blipFill>
        <p:spPr>
          <a:xfrm>
            <a:off x="1770605" y="874815"/>
            <a:ext cx="8650789" cy="51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75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F527A9C-812E-4671-ACE3-F03BD33B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43" y="1603109"/>
            <a:ext cx="8895113" cy="36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4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FE9EF0A-FEF8-47A0-BB26-2470150D9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27" y="487506"/>
            <a:ext cx="8307545" cy="58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424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55CCD5-AD0D-4EED-AB7A-4C4AAA182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1" y="1823683"/>
            <a:ext cx="11750657" cy="32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085501B9-50FE-40DA-A946-52080409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39" y="455447"/>
            <a:ext cx="7616321" cy="59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289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DD72CB0-AB3A-47F7-B5DF-B6E58BDB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/>
          <a:stretch/>
        </p:blipFill>
        <p:spPr>
          <a:xfrm>
            <a:off x="1457442" y="1610858"/>
            <a:ext cx="9277116" cy="36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844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1C2D780-8CC1-4ECA-A636-F10A28F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07" y="1293862"/>
            <a:ext cx="9406985" cy="42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041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894BE66B-C3D7-4E49-96F0-678971F00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4" y="1559120"/>
            <a:ext cx="9958072" cy="37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638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F19AAB6-4B7A-41B5-8CA4-D73208EA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99" y="1111631"/>
            <a:ext cx="9310401" cy="46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071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B2348D0-5D88-458B-AFCB-56166CB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9" y="1193529"/>
            <a:ext cx="9956021" cy="44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220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B00B54A-7D4D-4D35-BE17-94414FA4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99" y="1185157"/>
            <a:ext cx="9944801" cy="44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3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7533C658-BB1E-4A98-8DDC-37E4D17AB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" r="1060"/>
          <a:stretch/>
        </p:blipFill>
        <p:spPr>
          <a:xfrm>
            <a:off x="1149488" y="913450"/>
            <a:ext cx="9893024" cy="50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669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2A060E1-0FFE-4F7F-A6B9-265D2570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" y="1005201"/>
            <a:ext cx="10198987" cy="48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33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9BE06D2-0414-4294-996B-4B5F4E352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/>
          <a:stretch/>
        </p:blipFill>
        <p:spPr>
          <a:xfrm>
            <a:off x="1594161" y="1086852"/>
            <a:ext cx="9003678" cy="46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259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CB2B592-53B9-4DC1-BE69-585823B7C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34" y="906671"/>
            <a:ext cx="7973531" cy="50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065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F527A9C-812E-4671-ACE3-F03BD33B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43" y="1603109"/>
            <a:ext cx="8895113" cy="36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51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FE9EF0A-FEF8-47A0-BB26-2470150D9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27" y="487506"/>
            <a:ext cx="8307545" cy="58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527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55CCD5-AD0D-4EED-AB7A-4C4AAA182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1" y="1823683"/>
            <a:ext cx="11750657" cy="32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440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085501B9-50FE-40DA-A946-52080409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39" y="455447"/>
            <a:ext cx="7616321" cy="59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3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DD72CB0-AB3A-47F7-B5DF-B6E58BDB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/>
          <a:stretch/>
        </p:blipFill>
        <p:spPr>
          <a:xfrm>
            <a:off x="1457442" y="1610858"/>
            <a:ext cx="9277116" cy="36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46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1C2D780-8CC1-4ECA-A636-F10A28F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07" y="1293862"/>
            <a:ext cx="9406985" cy="42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128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894BE66B-C3D7-4E49-96F0-678971F00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4" y="1559120"/>
            <a:ext cx="9958072" cy="37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2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423D0EA-A1AA-4D66-97F6-6DA3379F6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56" y="950046"/>
            <a:ext cx="9585287" cy="49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374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F19AAB6-4B7A-41B5-8CA4-D73208EA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99" y="1111631"/>
            <a:ext cx="9310401" cy="46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91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B2348D0-5D88-458B-AFCB-56166CB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9" y="1193529"/>
            <a:ext cx="9956021" cy="44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62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B00B54A-7D4D-4D35-BE17-94414FA4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99" y="1185157"/>
            <a:ext cx="9944801" cy="44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041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2A060E1-0FFE-4F7F-A6B9-265D2570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" y="1005201"/>
            <a:ext cx="10198987" cy="48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191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9BE06D2-0414-4294-996B-4B5F4E352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/>
          <a:stretch/>
        </p:blipFill>
        <p:spPr>
          <a:xfrm>
            <a:off x="1594161" y="1086852"/>
            <a:ext cx="9003678" cy="46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57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CB2B592-53B9-4DC1-BE69-585823B7C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34" y="906671"/>
            <a:ext cx="7973531" cy="50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3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F527A9C-812E-4671-ACE3-F03BD33B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43" y="1603109"/>
            <a:ext cx="8895113" cy="36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59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9F8DD7-3A54-40D7-A3C3-ED7EAF3B7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2" y="6269"/>
            <a:ext cx="5470358" cy="68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20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3AF7C865-F8B1-4206-B82B-C75BD308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90" y="459205"/>
            <a:ext cx="9042220" cy="59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4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0322AD-F417-4A99-BDA7-1E005751C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b="1084"/>
          <a:stretch/>
        </p:blipFill>
        <p:spPr>
          <a:xfrm>
            <a:off x="3737811" y="66348"/>
            <a:ext cx="4716378" cy="67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AF0AA0D9-758E-4674-B1A2-5481DAE9D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42" y="710543"/>
            <a:ext cx="8529715" cy="5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884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D6C026-9779-416C-95AF-7E1768A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47" y="1335150"/>
            <a:ext cx="7786505" cy="4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531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DE8F20-86C3-431E-A46F-6E669A9E1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1" y="1683614"/>
            <a:ext cx="10617298" cy="34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07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893E42-6DB3-43CB-9DA4-F2D6636FA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89" y="841357"/>
            <a:ext cx="7450222" cy="51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549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8FE04E-BE13-4DCA-BBDF-74E25BCAD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89" y="1112078"/>
            <a:ext cx="7090821" cy="463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516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C39694-2DE2-4374-9423-9A311E848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79" y="1334158"/>
            <a:ext cx="6838242" cy="41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782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AA07E4-26F5-4869-991A-3FAECFF6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1" y="2125679"/>
            <a:ext cx="10285957" cy="26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3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</Words>
  <Application>Microsoft Office PowerPoint</Application>
  <PresentationFormat>Widescreen</PresentationFormat>
  <Paragraphs>6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9" baseType="lpstr">
      <vt:lpstr>Arial</vt:lpstr>
      <vt:lpstr>Calibri</vt:lpstr>
      <vt:lpstr>Calibri Light</vt:lpstr>
      <vt:lpstr>Office Theme</vt:lpstr>
      <vt:lpstr>CDC Emerging Tobacco Products Communication Initiative</vt:lpstr>
      <vt:lpstr>Eligibility Screener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Consent Screens</vt:lpstr>
      <vt:lpstr>PowerPoint Presentation</vt:lpstr>
      <vt:lpstr>PowerPoint Presentation</vt:lpstr>
      <vt:lpstr>PowerPoint Presentation</vt:lpstr>
      <vt:lpstr>Questionnaire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Emerging Tobacco Products Communication Initiative</dc:title>
  <dc:creator>Brewington, Micaela</dc:creator>
  <cp:lastModifiedBy>Lewis, Sarah R. (CDC/DDNID/NCCDPHP/OSH)</cp:lastModifiedBy>
  <cp:revision>9</cp:revision>
  <dcterms:created xsi:type="dcterms:W3CDTF">2021-07-23T15:54:00Z</dcterms:created>
  <dcterms:modified xsi:type="dcterms:W3CDTF">2021-09-29T22:31:25Z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2021-09-29T22:30:57Z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2fc8f10c-3f46-4f4f-ad6d-ec38330134b1</vt:lpwstr>
  </property>
  <property fmtid="{D5CDD505-2E9C-101B-9397-08002B2CF9AE}" pid="8" name="MSIP_Label_7b94a7b8-f06c-4dfe-bdcc-9b548fd58c31_ContentBits">
    <vt:lpwstr>0</vt:lpwstr>
  </property>
</Properties>
</file>