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9" r:id="rId3"/>
    <p:sldId id="261" r:id="rId4"/>
    <p:sldId id="262" r:id="rId5"/>
    <p:sldId id="286" r:id="rId6"/>
    <p:sldId id="263" r:id="rId7"/>
    <p:sldId id="264" r:id="rId8"/>
    <p:sldId id="288" r:id="rId9"/>
    <p:sldId id="256" r:id="rId10"/>
    <p:sldId id="285" r:id="rId11"/>
    <p:sldId id="258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5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4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6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2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5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7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6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8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93DF2-B4AC-4AF9-A1EC-603CC927B1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6481-05BD-4D91-AE23-0BD1A614F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86838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 following 6 slides contain screen shots illustrating the fields an Officer has available to populate for any given incident within the Incident Creation module of RMS.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– the vast majority of fields are not required and Officers record data relevant to each incident per training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 landing page for creating an incident is the Header tab, which is one of 6 tabs available in the user interface.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Users can click along the tabs to access the fields relevant to the incident being handled.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0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24608"/>
            <a:ext cx="180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Add/edit warrant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2441"/>
            <a:ext cx="570836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4814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1" y="4997777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warrant module is used to record issuances of a warrants by other Agencies.  Though not often used, this module is available to support force protection efforts.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573629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55276"/>
            <a:ext cx="368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Add/edit vehicle for towing/impound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1" y="5867400"/>
            <a:ext cx="876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module will be used exclusively by the Traffic division of PPD for logging parking violations and requests for tow.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04900"/>
            <a:ext cx="668561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5733" y="110647"/>
            <a:ext cx="188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Evidence add/edit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5562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module will be used exclusively by the Evidence division of PPD for logging items collected during incidents.  These items may or may not be associated with PII; however, when the owner claims an item s/he is listed as part of the chain of custody.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584804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40268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– Header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8177" y="610644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of 6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98675" y="5410200"/>
            <a:ext cx="7811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incident type selected will dictate which fields become mandatory within each incident report (e.g., a traffic stop will require vehicle information to include license, color, make,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8085"/>
            <a:ext cx="6334298" cy="479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84551"/>
            <a:ext cx="19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- Offenses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1086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 of 6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943600"/>
            <a:ext cx="815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types are listed by common name and federal ID # to standardize data entry.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9" y="652780"/>
            <a:ext cx="590566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371" y="3525053"/>
            <a:ext cx="662496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733" y="110647"/>
            <a:ext cx="177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- Names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8266" y="381000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 of 6</a:t>
            </a:r>
            <a:endParaRPr lang="en-US" sz="1200" dirty="0"/>
          </a:p>
        </p:txBody>
      </p:sp>
      <p:grpSp>
        <p:nvGrpSpPr>
          <p:cNvPr id="4" name="Group 3"/>
          <p:cNvGrpSpPr/>
          <p:nvPr/>
        </p:nvGrpSpPr>
        <p:grpSpPr>
          <a:xfrm>
            <a:off x="685799" y="3541693"/>
            <a:ext cx="1981201" cy="954107"/>
            <a:chOff x="381000" y="4419600"/>
            <a:chExt cx="1981201" cy="954107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4419600"/>
              <a:ext cx="19812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Fields available for Search or Add “Mug Shot by Physical Description”</a:t>
              </a:r>
              <a:endParaRPr lang="en-US" sz="1400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960065" y="4648200"/>
              <a:ext cx="24973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81000" y="6172200"/>
            <a:ext cx="8701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Offender, victim, and witness personal data is entered here.  In the absence of photographs, the Officer can record a physical description of either person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48830"/>
            <a:ext cx="543164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096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733" y="110647"/>
            <a:ext cx="282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– Property/vehicles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15733" y="447434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 of 6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172200"/>
            <a:ext cx="818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fields are filled in only if a vehicle or property is involved.  Otherwise, left blank.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3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586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733" y="110647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- Narrative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7689" y="479979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 of 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9436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bulk of the incident report is contained within the Narrative.  This is a free text box wherein the Officer describes the incident from beginning to end, using any information he deems appropriate and necessary.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60939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5733" y="110647"/>
            <a:ext cx="231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- Attachments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1919" y="479979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 of 6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172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Attachments include scanned documents, photographs, video clips, or other media collected during an incident that is relevant to the incident description or later prosecution.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86838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 following 4 slides contain screen shots illustrating the fields an Officer has available to populate with the citations, warrants, towing, or evidence modules.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– the vast majority of fields are not required and Officers record data relevant to each incident per training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5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463524" cy="246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69" y="228600"/>
            <a:ext cx="132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citation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1" y="4876800"/>
            <a:ext cx="8234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citation </a:t>
            </a:r>
            <a:r>
              <a:rPr lang="en-US" dirty="0"/>
              <a:t>module </a:t>
            </a:r>
            <a:r>
              <a:rPr lang="en-US" dirty="0" smtClean="0"/>
              <a:t>is used to </a:t>
            </a:r>
            <a:r>
              <a:rPr lang="en-US" dirty="0"/>
              <a:t>create a centralized area of collected data for citation</a:t>
            </a:r>
            <a:r>
              <a:rPr lang="en-US" dirty="0" smtClean="0"/>
              <a:t>/ enforcement </a:t>
            </a:r>
            <a:r>
              <a:rPr lang="en-US" dirty="0"/>
              <a:t>activities against </a:t>
            </a:r>
            <a:r>
              <a:rPr lang="en-US" dirty="0" smtClean="0"/>
              <a:t>individuals, and/or </a:t>
            </a:r>
            <a:r>
              <a:rPr lang="en-US" dirty="0"/>
              <a:t>vehicles. </a:t>
            </a:r>
            <a:r>
              <a:rPr lang="en-US" dirty="0" smtClean="0"/>
              <a:t> The Court Liaison division within PPD would use this to compile case documents quickly.  This module can also be used to search for a previous incident using a known incident number.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79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518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EITSD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Keaty</dc:creator>
  <cp:lastModifiedBy>Coleman, Vanessa A CTR (USA)</cp:lastModifiedBy>
  <cp:revision>20</cp:revision>
  <cp:lastPrinted>2013-10-18T21:00:03Z</cp:lastPrinted>
  <dcterms:created xsi:type="dcterms:W3CDTF">2013-10-17T13:38:51Z</dcterms:created>
  <dcterms:modified xsi:type="dcterms:W3CDTF">2020-12-03T20:29:56Z</dcterms:modified>
</cp:coreProperties>
</file>