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61" autoAdjust="0"/>
  </p:normalViewPr>
  <p:slideViewPr>
    <p:cSldViewPr>
      <p:cViewPr>
        <p:scale>
          <a:sx n="70" d="100"/>
          <a:sy n="70" d="100"/>
        </p:scale>
        <p:origin x="115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237C-7644-4CBD-A9E7-15B8BFAFFC51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476B5-BBAC-41E8-BD64-2F253CFDB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7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476B5-BBAC-41E8-BD64-2F253CFDB4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23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9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2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6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4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0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74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6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9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7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70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5E082-50B2-46D6-B103-1E4A5E9C83A5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87D84-64C0-4415-8E72-1E0B2B2C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6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0"/>
            <a:ext cx="86106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18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8600"/>
            <a:ext cx="81534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91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8600"/>
            <a:ext cx="7881937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070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04800"/>
            <a:ext cx="8153400" cy="640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03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</Words>
  <Application>Microsoft Office PowerPoint</Application>
  <PresentationFormat>On-screen Show (4:3)</PresentationFormat>
  <Paragraphs>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United States Citizenship and Immigration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Storbeck, Danielle M (CTR)</dc:creator>
  <cp:lastModifiedBy>Avendano, Manuel A</cp:lastModifiedBy>
  <cp:revision>66</cp:revision>
  <dcterms:created xsi:type="dcterms:W3CDTF">2017-07-26T14:07:32Z</dcterms:created>
  <dcterms:modified xsi:type="dcterms:W3CDTF">2019-08-08T23:19:18Z</dcterms:modified>
</cp:coreProperties>
</file>