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261" autoAdjust="0"/>
  </p:normalViewPr>
  <p:slideViewPr>
    <p:cSldViewPr>
      <p:cViewPr>
        <p:scale>
          <a:sx n="70" d="100"/>
          <a:sy n="70" d="100"/>
        </p:scale>
        <p:origin x="1158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2E237C-7644-4CBD-A9E7-15B8BFAFFC51}" type="datetimeFigureOut">
              <a:rPr lang="en-US" smtClean="0"/>
              <a:t>8/8/2019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9476B5-BBAC-41E8-BD64-2F253CFDB4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977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476B5-BBAC-41E8-BD64-2F253CFDB46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723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5E082-50B2-46D6-B103-1E4A5E9C83A5}" type="datetimeFigureOut">
              <a:rPr lang="en-US" smtClean="0"/>
              <a:t>8/8/2019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87D84-64C0-4415-8E72-1E0B2B2C0F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993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5E082-50B2-46D6-B103-1E4A5E9C83A5}" type="datetimeFigureOut">
              <a:rPr lang="en-US" smtClean="0"/>
              <a:t>8/8/2019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87D84-64C0-4415-8E72-1E0B2B2C0F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521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5E082-50B2-46D6-B103-1E4A5E9C83A5}" type="datetimeFigureOut">
              <a:rPr lang="en-US" smtClean="0"/>
              <a:t>8/8/2019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87D84-64C0-4415-8E72-1E0B2B2C0F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461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5E082-50B2-46D6-B103-1E4A5E9C83A5}" type="datetimeFigureOut">
              <a:rPr lang="en-US" smtClean="0"/>
              <a:t>8/8/2019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87D84-64C0-4415-8E72-1E0B2B2C0F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443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5E082-50B2-46D6-B103-1E4A5E9C83A5}" type="datetimeFigureOut">
              <a:rPr lang="en-US" smtClean="0"/>
              <a:t>8/8/2019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87D84-64C0-4415-8E72-1E0B2B2C0F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91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5E082-50B2-46D6-B103-1E4A5E9C83A5}" type="datetimeFigureOut">
              <a:rPr lang="en-US" smtClean="0"/>
              <a:t>8/8/2019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87D84-64C0-4415-8E72-1E0B2B2C0F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202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5E082-50B2-46D6-B103-1E4A5E9C83A5}" type="datetimeFigureOut">
              <a:rPr lang="en-US" smtClean="0"/>
              <a:t>8/8/2019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87D84-64C0-4415-8E72-1E0B2B2C0F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742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5E082-50B2-46D6-B103-1E4A5E9C83A5}" type="datetimeFigureOut">
              <a:rPr lang="en-US" smtClean="0"/>
              <a:t>8/8/2019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87D84-64C0-4415-8E72-1E0B2B2C0F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367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5E082-50B2-46D6-B103-1E4A5E9C83A5}" type="datetimeFigureOut">
              <a:rPr lang="en-US" smtClean="0"/>
              <a:t>8/8/2019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87D84-64C0-4415-8E72-1E0B2B2C0F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895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5E082-50B2-46D6-B103-1E4A5E9C83A5}" type="datetimeFigureOut">
              <a:rPr lang="en-US" smtClean="0"/>
              <a:t>8/8/2019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87D84-64C0-4415-8E72-1E0B2B2C0F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778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5E082-50B2-46D6-B103-1E4A5E9C83A5}" type="datetimeFigureOut">
              <a:rPr lang="en-US" smtClean="0"/>
              <a:t>8/8/2019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87D84-64C0-4415-8E72-1E0B2B2C0F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370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05E082-50B2-46D6-B103-1E4A5E9C83A5}" type="datetimeFigureOut">
              <a:rPr lang="en-US" smtClean="0"/>
              <a:t>8/8/2019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E87D84-64C0-4415-8E72-1E0B2B2C0F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768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0"/>
            <a:ext cx="8610600" cy="670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3189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228600"/>
            <a:ext cx="8153400" cy="640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3913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228600"/>
            <a:ext cx="7881937" cy="647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3070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304800"/>
            <a:ext cx="8153400" cy="6400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60380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1034</TotalTime>
  <Words>1</Words>
  <Application>Microsoft Office PowerPoint</Application>
  <PresentationFormat>On-screen Show (4:3)</PresentationFormat>
  <Paragraphs>1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United States Citizenship and Immigration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Storbeck, Danielle M (CTR)</dc:creator>
  <cp:lastModifiedBy>Avendano, Manuel A</cp:lastModifiedBy>
  <cp:revision>66</cp:revision>
  <dcterms:created xsi:type="dcterms:W3CDTF">2017-07-26T14:07:32Z</dcterms:created>
  <dcterms:modified xsi:type="dcterms:W3CDTF">2019-08-08T23:19:18Z</dcterms:modified>
</cp:coreProperties>
</file>