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10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438F-E1C5-406E-A983-7FEDFF6F7CB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91CC-34EA-479A-8C2A-0779AF9D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3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438F-E1C5-406E-A983-7FEDFF6F7CB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91CC-34EA-479A-8C2A-0779AF9D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0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438F-E1C5-406E-A983-7FEDFF6F7CB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91CC-34EA-479A-8C2A-0779AF9D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6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438F-E1C5-406E-A983-7FEDFF6F7CB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91CC-34EA-479A-8C2A-0779AF9D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3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438F-E1C5-406E-A983-7FEDFF6F7CB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91CC-34EA-479A-8C2A-0779AF9D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9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438F-E1C5-406E-A983-7FEDFF6F7CB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91CC-34EA-479A-8C2A-0779AF9D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438F-E1C5-406E-A983-7FEDFF6F7CB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91CC-34EA-479A-8C2A-0779AF9D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8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438F-E1C5-406E-A983-7FEDFF6F7CB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91CC-34EA-479A-8C2A-0779AF9D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3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438F-E1C5-406E-A983-7FEDFF6F7CB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91CC-34EA-479A-8C2A-0779AF9D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6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438F-E1C5-406E-A983-7FEDFF6F7CB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91CC-34EA-479A-8C2A-0779AF9D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6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438F-E1C5-406E-A983-7FEDFF6F7CB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91CC-34EA-479A-8C2A-0779AF9D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3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B438F-E1C5-406E-A983-7FEDFF6F7CB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F91CC-34EA-479A-8C2A-0779AF9D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4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4400" dirty="0" smtClean="0"/>
              <a:t>Registration Intake Internet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5/25/2018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228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Damage Dwelling Address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484220" cy="46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84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County/Parish/</a:t>
            </a:r>
            <a:r>
              <a:rPr lang="en-US" dirty="0" err="1" smtClean="0"/>
              <a:t>Municipio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8473068" cy="45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0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Disaster and Damages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4"/>
            <a:ext cx="8517673" cy="45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32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 Selection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9078"/>
            <a:ext cx="8473068" cy="456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8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Damage Type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9439"/>
            <a:ext cx="8450766" cy="460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0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Damage Type “Other”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03322"/>
            <a:ext cx="8528824" cy="47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99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Disaster Losses and Needs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69869"/>
            <a:ext cx="8562278" cy="449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98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Disaster Related Losses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5985"/>
            <a:ext cx="8707244" cy="455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20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Damaged Dwelling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9078"/>
            <a:ext cx="8684941" cy="45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7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24" y="1837166"/>
            <a:ext cx="9315450" cy="2162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154" y="1159862"/>
            <a:ext cx="1000125" cy="238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5189" y="304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3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Version of RI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4"/>
            <a:ext cx="10515600" cy="478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48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Home Insurance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03323"/>
            <a:ext cx="8696093" cy="460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69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Home Insurance (If did not note insurance for home then must select Under Penalty of perjury prior to moving on)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69869"/>
            <a:ext cx="8729546" cy="45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49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Disaster Related Expenses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4473"/>
            <a:ext cx="8751849" cy="451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61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Other Insurance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0229"/>
            <a:ext cx="8751849" cy="46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66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Disaster Related Vehicle Damage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03322"/>
            <a:ext cx="8629185" cy="465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53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Vehicles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9077"/>
            <a:ext cx="8740698" cy="458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13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Update Vehicle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3683"/>
            <a:ext cx="8718395" cy="463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67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Emergency Needs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3683"/>
            <a:ext cx="8662639" cy="456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74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Special Needs General Categories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25624"/>
            <a:ext cx="8684941" cy="45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95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Special Needs Specific Categories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4474"/>
            <a:ext cx="8763000" cy="45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3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4"/>
            <a:ext cx="10515600" cy="460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62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Occupants Information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03323"/>
            <a:ext cx="8428463" cy="460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62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Occupants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6776"/>
            <a:ext cx="8684941" cy="45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5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Update Occupant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4"/>
            <a:ext cx="8763000" cy="460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7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Update Occupant note drop down when selecting co-applicant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7927"/>
            <a:ext cx="8841059" cy="465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6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Financial Information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8796454" cy="45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75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Business Damages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92171"/>
            <a:ext cx="8740698" cy="474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48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Financial Information when selecting yes to self employed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81019"/>
            <a:ext cx="8863361" cy="455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24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Financial Information when selecting no to self employed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4472"/>
            <a:ext cx="8896815" cy="460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31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Electronic Funds Transfer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0230"/>
            <a:ext cx="8684941" cy="45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12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Income Verification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6775"/>
            <a:ext cx="8807605" cy="45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9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Disaster Assistance Center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4"/>
            <a:ext cx="10164580" cy="4620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74" t="11650" r="4315" b="6667"/>
          <a:stretch/>
        </p:blipFill>
        <p:spPr>
          <a:xfrm>
            <a:off x="423512" y="798897"/>
            <a:ext cx="11242307" cy="56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23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Letter and Documents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7136"/>
            <a:ext cx="8684941" cy="46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10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Correspondence Preferences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7927"/>
            <a:ext cx="8785302" cy="45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148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Correspondence Preferences when selecting E-mail has a way of receiving correspondence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7927"/>
            <a:ext cx="8707244" cy="4597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00" t="12912" r="2895" b="6386"/>
          <a:stretch/>
        </p:blipFill>
        <p:spPr>
          <a:xfrm>
            <a:off x="359343" y="1752490"/>
            <a:ext cx="11473314" cy="469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329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SMS Correspondence Summary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69867"/>
            <a:ext cx="8751849" cy="46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148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SMS Correspondence Summary when selecting yes to SMS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9079"/>
            <a:ext cx="8863361" cy="464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852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 Correspondence Summary when selecting yes the Phone number auto fills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825625"/>
            <a:ext cx="80332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195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Review Registration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75" y="1386313"/>
            <a:ext cx="8718395" cy="459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061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4473"/>
            <a:ext cx="8729546" cy="45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038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03322"/>
            <a:ext cx="8863361" cy="46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454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Record 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2531"/>
            <a:ext cx="8606883" cy="451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Registration Instructions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351" y="1690687"/>
            <a:ext cx="10043409" cy="463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590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ID and Password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1381"/>
            <a:ext cx="8997176" cy="45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758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Created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69869"/>
            <a:ext cx="8774151" cy="45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256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63800"/>
            <a:ext cx="9722005" cy="507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710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Assistance Activities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954" y="1393902"/>
            <a:ext cx="9517889" cy="515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296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3683"/>
            <a:ext cx="8763000" cy="463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286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DisasterAssistance.gov Survey Invitation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81019"/>
            <a:ext cx="8651488" cy="460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3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Privacy Act Statement and Declaration of Eligibility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1826638"/>
            <a:ext cx="8160834" cy="454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7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Information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8272346" cy="45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Personal Information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424" y="856649"/>
            <a:ext cx="9730946" cy="5074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53" t="11790" r="1947" b="16772"/>
          <a:stretch/>
        </p:blipFill>
        <p:spPr>
          <a:xfrm>
            <a:off x="577678" y="708369"/>
            <a:ext cx="9860692" cy="4899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8444" y="4291914"/>
            <a:ext cx="4695567" cy="6260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6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Contact Phone Numbers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69868"/>
            <a:ext cx="8573429" cy="46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12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199</Words>
  <Application>Microsoft Office PowerPoint</Application>
  <PresentationFormat>Widescreen</PresentationFormat>
  <Paragraphs>55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Registration Intake Internet</vt:lpstr>
      <vt:lpstr>WEB Version of RI</vt:lpstr>
      <vt:lpstr>PowerPoint Presentation</vt:lpstr>
      <vt:lpstr>Disaster Assistance Center</vt:lpstr>
      <vt:lpstr>Registration Instructions</vt:lpstr>
      <vt:lpstr>Privacy Act Statement and Declaration of Eligibility</vt:lpstr>
      <vt:lpstr>Personal Information </vt:lpstr>
      <vt:lpstr>Personal Information</vt:lpstr>
      <vt:lpstr>Contact Phone Numbers</vt:lpstr>
      <vt:lpstr>Damage Dwelling Address</vt:lpstr>
      <vt:lpstr>County/Parish/Municipio</vt:lpstr>
      <vt:lpstr>Disaster and Damages</vt:lpstr>
      <vt:lpstr>Disaster Selection</vt:lpstr>
      <vt:lpstr>Damage Type</vt:lpstr>
      <vt:lpstr>Damage Type “Other”</vt:lpstr>
      <vt:lpstr>Disaster Losses and Needs</vt:lpstr>
      <vt:lpstr>Disaster Related Losses</vt:lpstr>
      <vt:lpstr>Damaged Dwelling</vt:lpstr>
      <vt:lpstr>PowerPoint Presentation</vt:lpstr>
      <vt:lpstr>Home Insurance</vt:lpstr>
      <vt:lpstr>Home Insurance (If did not note insurance for home then must select Under Penalty of perjury prior to moving on)</vt:lpstr>
      <vt:lpstr>Disaster Related Expenses</vt:lpstr>
      <vt:lpstr>Other Insurance</vt:lpstr>
      <vt:lpstr>Disaster Related Vehicle Damage</vt:lpstr>
      <vt:lpstr>Vehicles</vt:lpstr>
      <vt:lpstr>Update Vehicle</vt:lpstr>
      <vt:lpstr>Emergency Needs</vt:lpstr>
      <vt:lpstr>Special Needs General Categories</vt:lpstr>
      <vt:lpstr>Special Needs Specific Categories</vt:lpstr>
      <vt:lpstr>Occupants Information</vt:lpstr>
      <vt:lpstr>Occupants</vt:lpstr>
      <vt:lpstr>Update Occupant</vt:lpstr>
      <vt:lpstr>Update Occupant note drop down when selecting co-applicant</vt:lpstr>
      <vt:lpstr>Financial Information</vt:lpstr>
      <vt:lpstr>Business Damages</vt:lpstr>
      <vt:lpstr>Financial Information when selecting yes to self employed</vt:lpstr>
      <vt:lpstr>Financial Information when selecting no to self employed</vt:lpstr>
      <vt:lpstr>Electronic Funds Transfer</vt:lpstr>
      <vt:lpstr>Income Verification</vt:lpstr>
      <vt:lpstr>Letter and Documents</vt:lpstr>
      <vt:lpstr>Correspondence Preferences </vt:lpstr>
      <vt:lpstr>Correspondence Preferences when selecting E-mail has a way of receiving correspondence</vt:lpstr>
      <vt:lpstr>SMS Correspondence Summary</vt:lpstr>
      <vt:lpstr>SMS Correspondence Summary when selecting yes to SMS</vt:lpstr>
      <vt:lpstr>SMS Correspondence Summary when selecting yes the Phone number auto fills</vt:lpstr>
      <vt:lpstr>Review Registration</vt:lpstr>
      <vt:lpstr>Conclusion</vt:lpstr>
      <vt:lpstr>Next Steps</vt:lpstr>
      <vt:lpstr>Public Record Questions</vt:lpstr>
      <vt:lpstr>User ID and Password</vt:lpstr>
      <vt:lpstr>Account Created</vt:lpstr>
      <vt:lpstr>What to Expect</vt:lpstr>
      <vt:lpstr>Assistance Activities</vt:lpstr>
      <vt:lpstr>Referrals</vt:lpstr>
      <vt:lpstr>DisasterAssistance.gov Survey Invitation</vt:lpstr>
    </vt:vector>
  </TitlesOfParts>
  <Company>DHS/FEMA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Vickrek, Linda</dc:creator>
  <cp:lastModifiedBy>McDowell, Elizabeth</cp:lastModifiedBy>
  <cp:revision>16</cp:revision>
  <dcterms:created xsi:type="dcterms:W3CDTF">2018-03-30T13:49:05Z</dcterms:created>
  <dcterms:modified xsi:type="dcterms:W3CDTF">2018-09-15T11:06:15Z</dcterms:modified>
</cp:coreProperties>
</file>