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510BC-A94B-41EA-8262-23F458A5E67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701DA-7395-4F23-80A7-C62AE337B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7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when selecting </a:t>
            </a:r>
            <a:r>
              <a:rPr lang="en-US" baseline="0" dirty="0" smtClean="0"/>
              <a:t> “</a:t>
            </a:r>
            <a:r>
              <a:rPr lang="en-US" dirty="0" smtClean="0"/>
              <a:t>Other damage</a:t>
            </a:r>
            <a:r>
              <a:rPr lang="en-US" baseline="0" dirty="0" smtClean="0"/>
              <a:t> not list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701DA-7395-4F23-80A7-C62AE337B8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 provided when answering YES to</a:t>
            </a:r>
            <a:r>
              <a:rPr lang="en-US" baseline="0" dirty="0" smtClean="0"/>
              <a:t> Medical, Dental and Funeral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701DA-7395-4F23-80A7-C62AE337B8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Screen</a:t>
            </a:r>
            <a:r>
              <a:rPr lang="en-US" baseline="0" dirty="0" smtClean="0"/>
              <a:t> provided</a:t>
            </a:r>
            <a:r>
              <a:rPr lang="en-US" dirty="0" smtClean="0"/>
              <a:t> when answering</a:t>
            </a:r>
            <a:r>
              <a:rPr lang="en-US" baseline="0" dirty="0" smtClean="0"/>
              <a:t> YES to both questions in the previous screen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701DA-7395-4F23-80A7-C62AE337B8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4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Screen provided when answering NO to both questions in the previous screen as well as when answering NO to Self-employed and YES to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701DA-7395-4F23-80A7-C62AE337B8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Screen provided when selecting YES to the EFT question.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701DA-7395-4F23-80A7-C62AE337B8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Screen provided </a:t>
            </a:r>
            <a:r>
              <a:rPr lang="en-US" baseline="0" dirty="0" smtClean="0"/>
              <a:t>when selecting yes to E-Mail notifications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701DA-7395-4F23-80A7-C62AE337B8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0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1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0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5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2367E-018D-4361-A313-AD7D91C10574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82828-ECEF-4E13-9E3E-1150197D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Registration Intake Spanish Version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1000" b="1" dirty="0">
                <a:solidFill>
                  <a:prstClr val="black"/>
                </a:solidFill>
              </a:rPr>
              <a:t>FEMA Form 009-0-2Int (Spanish) 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Internet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OMB Control Number: 1660-0002</a:t>
            </a: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Expiration Date</a:t>
            </a:r>
            <a:r>
              <a:rPr lang="en-US" sz="1000" b="1">
                <a:solidFill>
                  <a:prstClr val="black"/>
                </a:solidFill>
              </a:rPr>
              <a:t>: </a:t>
            </a:r>
            <a:r>
              <a:rPr lang="en-US" sz="1000" b="1" smtClean="0">
                <a:solidFill>
                  <a:prstClr val="black"/>
                </a:solidFill>
              </a:rPr>
              <a:t>5/31/2014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8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26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3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7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8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4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82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7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5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6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30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2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62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4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05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898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51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26" y="0"/>
            <a:ext cx="91628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8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8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689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30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6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40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433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87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980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8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21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70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48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0"/>
            <a:ext cx="91574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6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10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22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58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104</Words>
  <Application>Microsoft Office PowerPoint</Application>
  <PresentationFormat>On-screen Show (4:3)</PresentationFormat>
  <Paragraphs>17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Public Registration Intake Spanish 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Registration Intake Spanish Version</dc:title>
  <dc:creator>ES</dc:creator>
  <cp:lastModifiedBy>ES</cp:lastModifiedBy>
  <cp:revision>5</cp:revision>
  <dcterms:created xsi:type="dcterms:W3CDTF">2014-02-07T18:44:33Z</dcterms:created>
  <dcterms:modified xsi:type="dcterms:W3CDTF">2014-02-10T14:59:59Z</dcterms:modified>
</cp:coreProperties>
</file>