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4" r:id="rId12"/>
    <p:sldId id="268" r:id="rId13"/>
    <p:sldId id="269" r:id="rId14"/>
    <p:sldId id="270" r:id="rId15"/>
    <p:sldId id="280" r:id="rId16"/>
    <p:sldId id="281" r:id="rId17"/>
    <p:sldId id="271" r:id="rId18"/>
    <p:sldId id="282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78" r:id="rId27"/>
    <p:sldId id="285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7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9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1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3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CE27-89E9-4417-ADDA-4233AD0C75A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6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50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8376"/>
            <a:ext cx="92148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1663244"/>
            <a:ext cx="5867400" cy="140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1" y="3072944"/>
            <a:ext cx="2438399" cy="8894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1" y="1371600"/>
            <a:ext cx="26669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Applicant Self-Assessment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0840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42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33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5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4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82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1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8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2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9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7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5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51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84" y="-5379"/>
            <a:ext cx="9214884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5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68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58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110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8708"/>
            <a:ext cx="92148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754" y="1905000"/>
            <a:ext cx="4905375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447800"/>
            <a:ext cx="4038600" cy="52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14" y="1676400"/>
            <a:ext cx="5524500" cy="337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1646" y="2743200"/>
            <a:ext cx="4778483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1219200"/>
            <a:ext cx="5410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604" y="1260846"/>
            <a:ext cx="1321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IDP questions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555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69342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643390"/>
            <a:ext cx="1695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Declaration of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5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22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89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4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3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</Words>
  <Application>Microsoft Office PowerPoint</Application>
  <PresentationFormat>On-screen Show (4:3)</PresentationFormat>
  <Paragraphs>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 RIOS Script</dc:title>
  <dc:creator>ES</dc:creator>
  <cp:lastModifiedBy>McDowell, Elizabeth</cp:lastModifiedBy>
  <cp:revision>17</cp:revision>
  <dcterms:created xsi:type="dcterms:W3CDTF">2013-08-09T18:23:08Z</dcterms:created>
  <dcterms:modified xsi:type="dcterms:W3CDTF">2018-09-15T13:42:45Z</dcterms:modified>
</cp:coreProperties>
</file>