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, Rachelle S (CTR)" initials="CRS(" lastIdx="14" clrIdx="0">
    <p:extLst>
      <p:ext uri="{19B8F6BF-5375-455C-9EA6-DF929625EA0E}">
        <p15:presenceInfo xmlns:p15="http://schemas.microsoft.com/office/powerpoint/2012/main" userId="S::rachelle.s.chan@uscis.dhs.gov::07ba3044-62fb-4f0d-af82-0036c1cc5c92" providerId="AD"/>
      </p:ext>
    </p:extLst>
  </p:cmAuthor>
  <p:cmAuthor id="2" name="Lee, Sun Ju (CTR)" initials="L(" lastIdx="1" clrIdx="1">
    <p:extLst>
      <p:ext uri="{19B8F6BF-5375-455C-9EA6-DF929625EA0E}">
        <p15:presenceInfo xmlns:p15="http://schemas.microsoft.com/office/powerpoint/2012/main" userId="S::sunju.lee@uscis.dhs.gov::d88726ec-670d-4662-9ba9-b5b689677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0"/>
    <p:restoredTop sz="94694"/>
  </p:normalViewPr>
  <p:slideViewPr>
    <p:cSldViewPr snapToGrid="0" snapToObjects="1">
      <p:cViewPr>
        <p:scale>
          <a:sx n="137" d="100"/>
          <a:sy n="137" d="100"/>
        </p:scale>
        <p:origin x="472" y="-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CA3AB-F536-4E9D-BDD7-9CD61A5BDCE4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7602-BD37-43E4-8883-8CC03BFF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6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14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9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7602-BD37-43E4-8883-8CC03BFF2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79CB-B985-4879-B90D-4FBAB183161B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90AB-4BC8-40B0-A731-06E9D866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DACE4-3EED-EC46-8F5C-70C030D5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3657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2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BCDE7-4E2F-7848-AF5B-31B394A4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0"/>
            <a:ext cx="58521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CB7B9-AFEC-E14E-BA16-EFB0DFE43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0"/>
            <a:ext cx="58521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9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E4FC4-2FA2-6747-9B7A-D052C68C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1"/>
            <a:ext cx="6858000" cy="75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92218-B579-B844-8525-01445500B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0"/>
            <a:ext cx="58521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6E2F9-B9E1-2D4B-A894-58F1C3823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93576-462F-8941-96EA-BEF903E38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1"/>
            <a:ext cx="6858000" cy="75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8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EF940-40D3-8D41-973A-0EF7663F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CB397-4C66-EA4F-B958-18946C30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B358D-6E37-EB48-AB33-11FE8CAA7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3F1C0-FFD5-3540-BD43-FC4034BB6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4" y="0"/>
            <a:ext cx="473859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40E8F-127D-D644-86E3-2F643BD2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51" y="0"/>
            <a:ext cx="419509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3EF63-15EE-1D48-8769-1037191E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4" y="0"/>
            <a:ext cx="529607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43328-6471-E946-8F46-2B8164DF3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4" y="0"/>
            <a:ext cx="529607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5792E-99A2-4C44-B608-0975BF0BF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1"/>
            <a:ext cx="6858000" cy="75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89C9E-7E12-4941-87C7-268F2E70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4" y="0"/>
            <a:ext cx="334409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2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BB1B03-D662-8D44-8368-D4724DCB5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4" y="0"/>
            <a:ext cx="334409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217A9-F8AD-0140-B473-F4366836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1"/>
            <a:ext cx="6858000" cy="75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18</Words>
  <Application>Microsoft Macintosh PowerPoint</Application>
  <PresentationFormat>On-screen Show (4:3)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Poltzer, Taylor C (CTR)</dc:creator>
  <cp:lastModifiedBy>Scholl, Madeline P (CTR)</cp:lastModifiedBy>
  <cp:revision>24</cp:revision>
  <dcterms:created xsi:type="dcterms:W3CDTF">2020-10-22T01:51:09Z</dcterms:created>
  <dcterms:modified xsi:type="dcterms:W3CDTF">2021-02-09T15:30:43Z</dcterms:modified>
</cp:coreProperties>
</file>