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22B-EDC5-4BCC-9FF2-94DEA76BB36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8608-17C7-46EA-BDFC-6FE631A2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22B-EDC5-4BCC-9FF2-94DEA76BB36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8608-17C7-46EA-BDFC-6FE631A2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1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22B-EDC5-4BCC-9FF2-94DEA76BB36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8608-17C7-46EA-BDFC-6FE631A2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9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22B-EDC5-4BCC-9FF2-94DEA76BB36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8608-17C7-46EA-BDFC-6FE631A2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22B-EDC5-4BCC-9FF2-94DEA76BB36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8608-17C7-46EA-BDFC-6FE631A2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7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22B-EDC5-4BCC-9FF2-94DEA76BB36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8608-17C7-46EA-BDFC-6FE631A2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4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22B-EDC5-4BCC-9FF2-94DEA76BB36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8608-17C7-46EA-BDFC-6FE631A2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0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22B-EDC5-4BCC-9FF2-94DEA76BB36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8608-17C7-46EA-BDFC-6FE631A2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22B-EDC5-4BCC-9FF2-94DEA76BB36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8608-17C7-46EA-BDFC-6FE631A2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22B-EDC5-4BCC-9FF2-94DEA76BB36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8608-17C7-46EA-BDFC-6FE631A2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22B-EDC5-4BCC-9FF2-94DEA76BB36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8608-17C7-46EA-BDFC-6FE631A2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6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522B-EDC5-4BCC-9FF2-94DEA76BB36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8608-17C7-46EA-BDFC-6FE631A2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8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BA74-116A-47DC-8DBB-3BF511F82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43EDA-2BC7-4532-85C8-41F1352272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80CDD-506D-402A-B1E3-1956A1497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371"/>
            <a:ext cx="9144000" cy="57792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6429DB-7E61-4F5C-B9FB-0A8D55A4620A}"/>
              </a:ext>
            </a:extLst>
          </p:cNvPr>
          <p:cNvSpPr/>
          <p:nvPr/>
        </p:nvSpPr>
        <p:spPr>
          <a:xfrm>
            <a:off x="46300" y="5625296"/>
            <a:ext cx="555585" cy="439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9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CC62-1F6B-4A6A-BD8F-030F3E41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[SURVEY PREVIEW MODE] FY2019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428D541E-F33E-42CD-8FA1-8422589DC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7886700" cy="4329953"/>
          </a:xfrm>
        </p:spPr>
      </p:pic>
      <p:pic>
        <p:nvPicPr>
          <p:cNvPr id="7" name="Picture 6" descr="[SURVEY PREVIEW MODE] FY2019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41A6BD2B-514B-4D20-BB6A-7B8F79EF39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6"/>
          <a:stretch/>
        </p:blipFill>
        <p:spPr>
          <a:xfrm>
            <a:off x="628650" y="4421529"/>
            <a:ext cx="7886700" cy="15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0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5FD1-8D35-4BCB-ADCF-CEA442FC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51"/>
            <a:ext cx="78867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[SURVEY PREVIEW MODE] FY2019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BBE240FF-13FD-4AD0-A4E2-D325B9BBE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8" y="150468"/>
            <a:ext cx="7886700" cy="4329953"/>
          </a:xfrm>
        </p:spPr>
      </p:pic>
      <p:pic>
        <p:nvPicPr>
          <p:cNvPr id="7" name="Picture 6" descr="[SURVEY PREVIEW MODE] FY2019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44A2C578-C169-4530-88EC-D87288AD9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2" b="8021"/>
          <a:stretch/>
        </p:blipFill>
        <p:spPr>
          <a:xfrm>
            <a:off x="547628" y="3981689"/>
            <a:ext cx="7886700" cy="26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2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30E5-CCC0-4AF1-A5BC-A269A987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[SURVEY PREVIEW MODE] FY2019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8B22D942-D495-44E6-B509-F68156720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8" y="215861"/>
            <a:ext cx="7886700" cy="4329953"/>
          </a:xfrm>
        </p:spPr>
      </p:pic>
      <p:pic>
        <p:nvPicPr>
          <p:cNvPr id="7" name="Picture 6" descr="[SURVEY PREVIEW MODE] FY2019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926CB568-BADB-4E35-ACC7-6D761864A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92" b="-1"/>
          <a:stretch/>
        </p:blipFill>
        <p:spPr>
          <a:xfrm>
            <a:off x="524477" y="4074287"/>
            <a:ext cx="7886701" cy="19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9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[SURVEY PREVIEW MODE] FY2019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F5596387-5768-4F5F-83F2-1CE5A1330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6884"/>
            <a:ext cx="7886700" cy="4329953"/>
          </a:xfrm>
        </p:spPr>
      </p:pic>
    </p:spTree>
    <p:extLst>
      <p:ext uri="{BB962C8B-B14F-4D97-AF65-F5344CB8AC3E}">
        <p14:creationId xmlns:p14="http://schemas.microsoft.com/office/powerpoint/2010/main" val="2047190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Mattia, Jill (NIH/OD) [E]</dc:creator>
  <cp:lastModifiedBy>Fountain, Marisa (NIH/OD) [E]</cp:lastModifiedBy>
  <cp:revision>3</cp:revision>
  <dcterms:created xsi:type="dcterms:W3CDTF">2018-10-04T19:28:46Z</dcterms:created>
  <dcterms:modified xsi:type="dcterms:W3CDTF">2018-10-09T15:14:36Z</dcterms:modified>
</cp:coreProperties>
</file>