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53" r:id="rId2"/>
    <p:sldId id="357" r:id="rId3"/>
    <p:sldId id="341" r:id="rId4"/>
    <p:sldId id="354" r:id="rId5"/>
    <p:sldId id="358" r:id="rId6"/>
    <p:sldId id="360" r:id="rId7"/>
    <p:sldId id="3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GHAVENDRA, ANJU B (CTR)" initials="RAB(" lastIdx="50" clrIdx="0">
    <p:extLst>
      <p:ext uri="{19B8F6BF-5375-455C-9EA6-DF929625EA0E}">
        <p15:presenceInfo xmlns:p15="http://schemas.microsoft.com/office/powerpoint/2012/main" userId="S-1-5-21-2487492328-1375672958-281685340-851650" providerId="AD"/>
      </p:ext>
    </p:extLst>
  </p:cmAuthor>
  <p:cmAuthor id="2" name="Sarah Tram" initials="ST" lastIdx="27" clrIdx="1">
    <p:extLst>
      <p:ext uri="{19B8F6BF-5375-455C-9EA6-DF929625EA0E}">
        <p15:presenceInfo xmlns:p15="http://schemas.microsoft.com/office/powerpoint/2012/main" userId="S::sarah.tram@dignarillc.onmicrosoft.com::05fc1151-5bc2-43e4-a84d-23340ccdfeb4" providerId="AD"/>
      </p:ext>
    </p:extLst>
  </p:cmAuthor>
  <p:cmAuthor id="3" name="Harpreet Dhanoya" initials="HD" lastIdx="21" clrIdx="2">
    <p:extLst>
      <p:ext uri="{19B8F6BF-5375-455C-9EA6-DF929625EA0E}">
        <p15:presenceInfo xmlns:p15="http://schemas.microsoft.com/office/powerpoint/2012/main" userId="S::209726@NTTDATA.COM::227a8731-cfc9-45a8-8e91-4cc0f4d02e94" providerId="AD"/>
      </p:ext>
    </p:extLst>
  </p:cmAuthor>
  <p:cmAuthor id="4" name="TRAM, SARAH K (CTR)" initials="TSK(" lastIdx="2" clrIdx="3">
    <p:extLst>
      <p:ext uri="{19B8F6BF-5375-455C-9EA6-DF929625EA0E}">
        <p15:presenceInfo xmlns:p15="http://schemas.microsoft.com/office/powerpoint/2012/main" userId="S::0461523600@cbp.dhs.gov::3eb39952-ab1d-448c-9d54-16adcb266d1c" providerId="AD"/>
      </p:ext>
    </p:extLst>
  </p:cmAuthor>
  <p:cmAuthor id="5" name="Angela Ru" initials="AR" lastIdx="2" clrIdx="4">
    <p:extLst>
      <p:ext uri="{19B8F6BF-5375-455C-9EA6-DF929625EA0E}">
        <p15:presenceInfo xmlns:p15="http://schemas.microsoft.com/office/powerpoint/2012/main" userId="S::angela.ru@dignarillc.onmicrosoft.com::9715eb71-cf84-4521-92bb-d2b051baa9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11" autoAdjust="0"/>
    <p:restoredTop sz="95840" autoAdjust="0"/>
  </p:normalViewPr>
  <p:slideViewPr>
    <p:cSldViewPr snapToGrid="0" snapToObjects="1">
      <p:cViewPr>
        <p:scale>
          <a:sx n="92" d="100"/>
          <a:sy n="92" d="100"/>
        </p:scale>
        <p:origin x="1032" y="616"/>
      </p:cViewPr>
      <p:guideLst/>
    </p:cSldViewPr>
  </p:slideViewPr>
  <p:notesTextViewPr>
    <p:cViewPr>
      <p:scale>
        <a:sx n="130" d="100"/>
        <a:sy n="13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64A5F-1217-994B-A8C6-FFA845D07650}" type="datetimeFigureOut">
              <a:rPr lang="en-US" smtClean="0"/>
              <a:t>4/29/21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0189B-DEE5-854C-B967-778D2AFB0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3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0189B-DEE5-854C-B967-778D2AFB03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5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0189B-DEE5-854C-B967-778D2AFB03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48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0189B-DEE5-854C-B967-778D2AFB03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52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0189B-DEE5-854C-B967-778D2AFB03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0189B-DEE5-854C-B967-778D2AFB03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9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0189B-DEE5-854C-B967-778D2AFB03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25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0189B-DEE5-854C-B967-778D2AFB03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92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0B6B-84F8-1940-A622-1AF0600CB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A4D3A-ADA1-5743-89A2-CC2F214A2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6" indent="0" algn="ctr">
              <a:buNone/>
              <a:defRPr sz="2000"/>
            </a:lvl2pPr>
            <a:lvl3pPr marL="914391" indent="0" algn="ctr">
              <a:buNone/>
              <a:defRPr sz="1800"/>
            </a:lvl3pPr>
            <a:lvl4pPr marL="1371587" indent="0" algn="ctr">
              <a:buNone/>
              <a:defRPr sz="1600"/>
            </a:lvl4pPr>
            <a:lvl5pPr marL="1828783" indent="0" algn="ctr">
              <a:buNone/>
              <a:defRPr sz="1600"/>
            </a:lvl5pPr>
            <a:lvl6pPr marL="2285978" indent="0" algn="ctr">
              <a:buNone/>
              <a:defRPr sz="1600"/>
            </a:lvl6pPr>
            <a:lvl7pPr marL="2743174" indent="0" algn="ctr">
              <a:buNone/>
              <a:defRPr sz="1600"/>
            </a:lvl7pPr>
            <a:lvl8pPr marL="3200370" indent="0" algn="ctr">
              <a:buNone/>
              <a:defRPr sz="1600"/>
            </a:lvl8pPr>
            <a:lvl9pPr marL="365756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E339C-E45F-5146-AA5D-05CDBCAE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2932-079D-8842-8960-04CCAA0EAF9E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52D7A-D0DA-0046-9D13-4E7358B86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964D7-8B67-B94B-A159-26D9E287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BAE7-70D4-8E43-A560-B985FC8F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5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926B2-AE01-EF45-8B0E-01418E11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A3D81F-32A8-6345-B159-82430A7FB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D27AD-1BC8-654A-AF86-CB7B6833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2932-079D-8842-8960-04CCAA0EAF9E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E278C-8CFC-3542-9ADB-971FA5E2A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C3A9D-12D4-994E-A473-CCF84BC8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BAE7-70D4-8E43-A560-B985FC8F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2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1084BB-6296-8F4A-A1DF-D012BED31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59B1F9-9B56-C345-9897-07FD97D3B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8CEAF-4723-724F-A879-8CAF90CD9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2932-079D-8842-8960-04CCAA0EAF9E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28E7E-60A5-F74A-B70A-709AA6813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11F73-865C-564F-B193-045343C0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BAE7-70D4-8E43-A560-B985FC8F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0AE18-9B55-6F4C-8BE0-0570B9BB7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A54A1-A4A8-1642-9954-E9FC01A91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2B796-D007-6244-ADE3-F35C125B9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2932-079D-8842-8960-04CCAA0EAF9E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DC4C4-46AA-2342-A812-DB8C023D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6A560-CA68-7348-A6ED-7ADB8744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BAE7-70D4-8E43-A560-B985FC8F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0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26263-C7DA-1D48-A01B-DA6BB85FB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B5E8B-CBAB-BB44-B28C-0A6E6F2CD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7A218-90AF-6843-91E2-CF1FD1801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2932-079D-8842-8960-04CCAA0EAF9E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8646D-7EEB-DC46-8F28-4606B32BD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BE659-55FC-7248-ACFC-9135DD51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BAE7-70D4-8E43-A560-B985FC8F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4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890E1-AFE2-B547-82C6-59D68761B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5E334-26E2-1740-9945-ACF5E9370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F24AD-CED2-8741-9A85-3D9F54D1F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C9E95-8C5A-F446-AA3F-146DAEC2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2932-079D-8842-8960-04CCAA0EAF9E}" type="datetimeFigureOut">
              <a:rPr lang="en-US" smtClean="0"/>
              <a:t>4/29/21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9DC9D-2C7E-8745-B530-1A12061C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8F150-7B00-1D44-B53F-EA1473811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BAE7-70D4-8E43-A560-B985FC8F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5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87188-42DA-044F-9FE7-9929D733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F8C91-AC9F-AE41-A279-08FE0E2E9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FAB06-8DD3-E946-B7FF-DE70604E4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02AAFD-019D-5343-B289-406922A81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82A4AB-451F-7440-A20E-DC7DB4F2A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237D7-EF6D-7E4A-AB49-03645B11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2932-079D-8842-8960-04CCAA0EAF9E}" type="datetimeFigureOut">
              <a:rPr lang="en-US" smtClean="0"/>
              <a:t>4/29/21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C6C1CA-C624-F047-80A8-BB20F888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24E379-4317-7F47-968F-AC2791AE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BAE7-70D4-8E43-A560-B985FC8F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0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6611A-DAEC-934A-99A6-AD6CB59B1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D26839-2CDE-8C41-B4D1-7D920410D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2932-079D-8842-8960-04CCAA0EAF9E}" type="datetimeFigureOut">
              <a:rPr lang="en-US" smtClean="0"/>
              <a:t>4/29/21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9FCC7-266F-B246-A249-9F907F3D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78C0B-CA6A-1648-BE52-83627896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BAE7-70D4-8E43-A560-B985FC8F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7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75936-8681-4C47-B666-B28D1278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2932-079D-8842-8960-04CCAA0EAF9E}" type="datetimeFigureOut">
              <a:rPr lang="en-US" smtClean="0"/>
              <a:t>4/29/21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ED3F1D-D431-F348-82FA-523040FF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01541-0092-5B4C-92F6-EB18A164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BAE7-70D4-8E43-A560-B985FC8F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66B90-24B8-0E40-95CE-70036635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F9F3D-75B3-954B-BD12-A3C02ECBE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F2807-A70B-F341-A04C-C6AD960BA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1" indent="0">
              <a:buNone/>
              <a:defRPr sz="1200"/>
            </a:lvl3pPr>
            <a:lvl4pPr marL="1371587" indent="0">
              <a:buNone/>
              <a:defRPr sz="1000"/>
            </a:lvl4pPr>
            <a:lvl5pPr marL="1828783" indent="0">
              <a:buNone/>
              <a:defRPr sz="1000"/>
            </a:lvl5pPr>
            <a:lvl6pPr marL="2285978" indent="0">
              <a:buNone/>
              <a:defRPr sz="1000"/>
            </a:lvl6pPr>
            <a:lvl7pPr marL="2743174" indent="0">
              <a:buNone/>
              <a:defRPr sz="1000"/>
            </a:lvl7pPr>
            <a:lvl8pPr marL="3200370" indent="0">
              <a:buNone/>
              <a:defRPr sz="1000"/>
            </a:lvl8pPr>
            <a:lvl9pPr marL="365756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0C469-F9A0-0C43-8070-368A5356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2932-079D-8842-8960-04CCAA0EAF9E}" type="datetimeFigureOut">
              <a:rPr lang="en-US" smtClean="0"/>
              <a:t>4/29/21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A0DA2-FA5E-4B4D-9BB4-78B371EA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82308-5BF7-A449-8916-854E762E6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BAE7-70D4-8E43-A560-B985FC8F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6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5FF5E-3728-834E-BAEA-7A1FA9D9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2819F2-7CC4-1743-ACF1-76937A81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3" indent="0">
              <a:buNone/>
              <a:defRPr sz="2000"/>
            </a:lvl5pPr>
            <a:lvl6pPr marL="2285978" indent="0">
              <a:buNone/>
              <a:defRPr sz="2000"/>
            </a:lvl6pPr>
            <a:lvl7pPr marL="2743174" indent="0">
              <a:buNone/>
              <a:defRPr sz="2000"/>
            </a:lvl7pPr>
            <a:lvl8pPr marL="3200370" indent="0">
              <a:buNone/>
              <a:defRPr sz="2000"/>
            </a:lvl8pPr>
            <a:lvl9pPr marL="36575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94F7A-B284-3947-B46D-26024D62A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1" indent="0">
              <a:buNone/>
              <a:defRPr sz="1200"/>
            </a:lvl3pPr>
            <a:lvl4pPr marL="1371587" indent="0">
              <a:buNone/>
              <a:defRPr sz="1000"/>
            </a:lvl4pPr>
            <a:lvl5pPr marL="1828783" indent="0">
              <a:buNone/>
              <a:defRPr sz="1000"/>
            </a:lvl5pPr>
            <a:lvl6pPr marL="2285978" indent="0">
              <a:buNone/>
              <a:defRPr sz="1000"/>
            </a:lvl6pPr>
            <a:lvl7pPr marL="2743174" indent="0">
              <a:buNone/>
              <a:defRPr sz="1000"/>
            </a:lvl7pPr>
            <a:lvl8pPr marL="3200370" indent="0">
              <a:buNone/>
              <a:defRPr sz="1000"/>
            </a:lvl8pPr>
            <a:lvl9pPr marL="365756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8EC3E3-D412-5748-84CC-C64CA142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2932-079D-8842-8960-04CCAA0EAF9E}" type="datetimeFigureOut">
              <a:rPr lang="en-US" smtClean="0"/>
              <a:t>4/29/21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71E50-F18E-CD4B-B886-BACDCE83A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DC252-BCA0-CC49-B846-B5DC9908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BAE7-70D4-8E43-A560-B985FC8F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2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C51E77-3473-5047-97AE-A400BD254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F21DB-834F-1F48-864F-28C93AA5D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500AF-E74B-CE47-AD85-301875071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2932-079D-8842-8960-04CCAA0EAF9E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B680B-1B40-C249-B9D0-871B54FC7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5E5D5-5CE7-F047-A859-843DBCE97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3BAE7-70D4-8E43-A560-B985FC8F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5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0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6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2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7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4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4AB81F-3798-2F46-AC93-A53BE042CD4E}"/>
              </a:ext>
            </a:extLst>
          </p:cNvPr>
          <p:cNvSpPr txBox="1"/>
          <p:nvPr/>
        </p:nvSpPr>
        <p:spPr>
          <a:xfrm>
            <a:off x="2097842" y="3429001"/>
            <a:ext cx="3140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0B4B7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CBP One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71D176-0CF8-4045-AF6E-5AD0642615C8}"/>
              </a:ext>
            </a:extLst>
          </p:cNvPr>
          <p:cNvSpPr txBox="1"/>
          <p:nvPr/>
        </p:nvSpPr>
        <p:spPr>
          <a:xfrm>
            <a:off x="1677814" y="4349974"/>
            <a:ext cx="388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Submit Advance Information (Non-MPP)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743951-1684-EE40-8C77-ADA857C687C6}"/>
              </a:ext>
            </a:extLst>
          </p:cNvPr>
          <p:cNvCxnSpPr>
            <a:cxnSpLocks/>
          </p:cNvCxnSpPr>
          <p:nvPr/>
        </p:nvCxnSpPr>
        <p:spPr>
          <a:xfrm>
            <a:off x="5875886" y="2108083"/>
            <a:ext cx="0" cy="264183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4536257-E948-7141-842E-04FF385E22E2}"/>
              </a:ext>
            </a:extLst>
          </p:cNvPr>
          <p:cNvSpPr txBox="1"/>
          <p:nvPr/>
        </p:nvSpPr>
        <p:spPr>
          <a:xfrm>
            <a:off x="2296064" y="4749919"/>
            <a:ext cx="2645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April 29,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F177DA-E3DA-3A40-832F-63AF199ED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284" y="1905300"/>
            <a:ext cx="1265844" cy="15237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45E6D2-8AE2-8E42-85B3-37468F1C9AA7}"/>
              </a:ext>
            </a:extLst>
          </p:cNvPr>
          <p:cNvSpPr txBox="1"/>
          <p:nvPr/>
        </p:nvSpPr>
        <p:spPr>
          <a:xfrm>
            <a:off x="4567821" y="3562415"/>
            <a:ext cx="4936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0B4B72"/>
                </a:solidFill>
                <a:latin typeface="Lato Semibold" panose="020F0502020204030203" pitchFamily="34" charset="0"/>
              </a:rPr>
              <a:t>TM</a:t>
            </a:r>
            <a:endParaRPr lang="en-US" sz="1300" b="1" dirty="0">
              <a:solidFill>
                <a:srgbClr val="0B4B72"/>
              </a:solidFill>
              <a:latin typeface="Lato Semibold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3B5037-8CA2-274C-881F-C7FA60EFD5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09"/>
          <a:stretch/>
        </p:blipFill>
        <p:spPr>
          <a:xfrm>
            <a:off x="8097253" y="2827211"/>
            <a:ext cx="2775785" cy="1203579"/>
          </a:xfrm>
          <a:prstGeom prst="rect">
            <a:avLst/>
          </a:prstGeom>
        </p:spPr>
      </p:pic>
      <p:pic>
        <p:nvPicPr>
          <p:cNvPr id="10" name="CBP Seal">
            <a:extLst>
              <a:ext uri="{FF2B5EF4-FFF2-40B4-BE49-F238E27FC236}">
                <a16:creationId xmlns:a16="http://schemas.microsoft.com/office/drawing/2014/main" id="{FEB64E3D-CFC0-F64D-B765-3D0243C6E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2947" y="2472729"/>
            <a:ext cx="1477873" cy="19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6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C4CD8C-7092-E44A-9224-1CD241508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91" y="1130438"/>
            <a:ext cx="2153681" cy="550767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D5D787-1F8B-914F-928E-614A435C8754}"/>
              </a:ext>
            </a:extLst>
          </p:cNvPr>
          <p:cNvCxnSpPr/>
          <p:nvPr/>
        </p:nvCxnSpPr>
        <p:spPr>
          <a:xfrm>
            <a:off x="450127" y="416344"/>
            <a:ext cx="1597991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B5EB5A70-70F0-E74A-9153-CD600C519575}"/>
              </a:ext>
            </a:extLst>
          </p:cNvPr>
          <p:cNvSpPr txBox="1">
            <a:spLocks/>
          </p:cNvSpPr>
          <p:nvPr/>
        </p:nvSpPr>
        <p:spPr>
          <a:xfrm>
            <a:off x="326747" y="570497"/>
            <a:ext cx="9881555" cy="5599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indent="0" algn="ctr" defTabSz="457200" rtl="0" eaLnBrk="1" latinLnBrk="0" hangingPunct="1">
              <a:buNone/>
              <a:defRPr sz="2400" kern="1200">
                <a:solidFill>
                  <a:srgbClr val="001F5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CBP One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– IO &gt; Submit Advance Information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7FC345-CAC8-634B-B109-9244896CF713}"/>
              </a:ext>
            </a:extLst>
          </p:cNvPr>
          <p:cNvSpPr/>
          <p:nvPr/>
        </p:nvSpPr>
        <p:spPr>
          <a:xfrm>
            <a:off x="228774" y="5213838"/>
            <a:ext cx="2153682" cy="385227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980C3E-08C0-C14A-8448-DFD503CA2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168" y="1130438"/>
            <a:ext cx="2214262" cy="4794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56C2DD-08E1-B946-8A84-F660156DC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026" y="1130438"/>
            <a:ext cx="2214262" cy="4794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83EA54-4174-3C48-8C32-E63E16602E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3742" y="1130437"/>
            <a:ext cx="2214262" cy="4794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C32518-1FD9-A946-BEBE-071B7360D8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5884" y="1130437"/>
            <a:ext cx="2214262" cy="479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6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216D68-3DFD-AE40-AFEC-2F7B637F2996}"/>
              </a:ext>
            </a:extLst>
          </p:cNvPr>
          <p:cNvCxnSpPr/>
          <p:nvPr/>
        </p:nvCxnSpPr>
        <p:spPr>
          <a:xfrm>
            <a:off x="450127" y="416344"/>
            <a:ext cx="1597991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6F0538A1-8A34-6047-99BA-68A84DD13E1A}"/>
              </a:ext>
            </a:extLst>
          </p:cNvPr>
          <p:cNvSpPr txBox="1">
            <a:spLocks/>
          </p:cNvSpPr>
          <p:nvPr/>
        </p:nvSpPr>
        <p:spPr>
          <a:xfrm>
            <a:off x="326747" y="570497"/>
            <a:ext cx="2495966" cy="3445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indent="0" algn="ctr" defTabSz="457200" rtl="0" eaLnBrk="1" latinLnBrk="0" hangingPunct="1">
              <a:buNone/>
              <a:defRPr sz="2400" kern="1200">
                <a:solidFill>
                  <a:srgbClr val="001F5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CBP One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– Submit Advance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012089-3EB1-8944-859E-43AE7D9B2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238" y="1258272"/>
            <a:ext cx="2140853" cy="46356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5EFAC3-4ADB-0446-B8CD-F95385EE3AF2}"/>
              </a:ext>
            </a:extLst>
          </p:cNvPr>
          <p:cNvSpPr txBox="1"/>
          <p:nvPr/>
        </p:nvSpPr>
        <p:spPr>
          <a:xfrm>
            <a:off x="10214909" y="1241339"/>
            <a:ext cx="183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0070C0"/>
                </a:solidFill>
                <a:latin typeface="Lato" panose="020F0502020204030203" pitchFamily="34" charset="77"/>
              </a:rPr>
              <a:t>NOTE:  </a:t>
            </a:r>
            <a:r>
              <a:rPr lang="en-US" sz="1200" dirty="0"/>
              <a:t>The photo is optional for now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9BD2B4-E65F-4B40-92E6-6689F6783AB1}"/>
              </a:ext>
            </a:extLst>
          </p:cNvPr>
          <p:cNvCxnSpPr>
            <a:cxnSpLocks/>
          </p:cNvCxnSpPr>
          <p:nvPr/>
        </p:nvCxnSpPr>
        <p:spPr>
          <a:xfrm>
            <a:off x="4441543" y="742759"/>
            <a:ext cx="790214" cy="12017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B0A6C6E-5C71-C74F-8153-C28430CDC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632" y="1241339"/>
            <a:ext cx="2148673" cy="4652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E00D81-58F3-B340-99FF-73F94BBF0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08" y="1485518"/>
            <a:ext cx="2264766" cy="4903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BFA616-27CA-6140-83CE-F934F114C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9627" y="0"/>
            <a:ext cx="1772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8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216D68-3DFD-AE40-AFEC-2F7B637F2996}"/>
              </a:ext>
            </a:extLst>
          </p:cNvPr>
          <p:cNvCxnSpPr/>
          <p:nvPr/>
        </p:nvCxnSpPr>
        <p:spPr>
          <a:xfrm>
            <a:off x="450127" y="416344"/>
            <a:ext cx="1597991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4706CE8-2736-3043-BB91-C20D2595E77E}"/>
              </a:ext>
            </a:extLst>
          </p:cNvPr>
          <p:cNvSpPr txBox="1">
            <a:spLocks/>
          </p:cNvSpPr>
          <p:nvPr/>
        </p:nvSpPr>
        <p:spPr>
          <a:xfrm>
            <a:off x="450128" y="562494"/>
            <a:ext cx="2533080" cy="10446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indent="0" algn="ctr" defTabSz="457200" rtl="0" eaLnBrk="1" latinLnBrk="0" hangingPunct="1">
              <a:buNone/>
              <a:defRPr sz="2400" kern="1200">
                <a:solidFill>
                  <a:srgbClr val="001F5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CBP One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– Submit Advance Information Continued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ADC4B8-0356-EC4A-834F-0C151A07F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054" y="0"/>
            <a:ext cx="188683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8FA666-1E66-214F-8325-824CAB018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152" y="0"/>
            <a:ext cx="140840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B0E978-E15B-5042-A4B3-39D68F8E9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935" y="0"/>
            <a:ext cx="1777742" cy="656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1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F41BC8-9E76-D14E-8303-3E513A657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81" y="1523981"/>
            <a:ext cx="2313185" cy="5008817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216D68-3DFD-AE40-AFEC-2F7B637F2996}"/>
              </a:ext>
            </a:extLst>
          </p:cNvPr>
          <p:cNvCxnSpPr/>
          <p:nvPr/>
        </p:nvCxnSpPr>
        <p:spPr>
          <a:xfrm>
            <a:off x="450127" y="416344"/>
            <a:ext cx="1597991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431626-35C7-214D-AC90-A640743F86DF}"/>
              </a:ext>
            </a:extLst>
          </p:cNvPr>
          <p:cNvSpPr txBox="1"/>
          <p:nvPr/>
        </p:nvSpPr>
        <p:spPr>
          <a:xfrm>
            <a:off x="279247" y="6593815"/>
            <a:ext cx="42842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spc="3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CBP | </a:t>
            </a:r>
            <a:r>
              <a:rPr lang="en-US" sz="800" b="1" spc="30" dirty="0">
                <a:solidFill>
                  <a:srgbClr val="72757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OIT</a:t>
            </a:r>
            <a:endParaRPr lang="en-US" sz="800" dirty="0">
              <a:solidFill>
                <a:srgbClr val="72757B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endParaRPr lang="en-US" sz="800" b="1" spc="30" dirty="0"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069BD707-BAE9-1C49-9546-E684ABDF23E5}"/>
              </a:ext>
            </a:extLst>
          </p:cNvPr>
          <p:cNvSpPr txBox="1">
            <a:spLocks/>
          </p:cNvSpPr>
          <p:nvPr/>
        </p:nvSpPr>
        <p:spPr>
          <a:xfrm>
            <a:off x="326747" y="570496"/>
            <a:ext cx="3314811" cy="9534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indent="0" algn="ctr" defTabSz="457200" rtl="0" eaLnBrk="1" latinLnBrk="0" hangingPunct="1">
              <a:buNone/>
              <a:defRPr sz="2400" kern="1200">
                <a:solidFill>
                  <a:srgbClr val="001F5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CBP One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– Submit Advance Information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1CDD4D-57E7-E747-94C3-42EF70705286}"/>
              </a:ext>
            </a:extLst>
          </p:cNvPr>
          <p:cNvSpPr/>
          <p:nvPr/>
        </p:nvSpPr>
        <p:spPr>
          <a:xfrm>
            <a:off x="326747" y="2426380"/>
            <a:ext cx="2388726" cy="385227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67C41-1563-7842-A418-457EAB70D995}"/>
              </a:ext>
            </a:extLst>
          </p:cNvPr>
          <p:cNvSpPr txBox="1"/>
          <p:nvPr/>
        </p:nvSpPr>
        <p:spPr>
          <a:xfrm>
            <a:off x="2719201" y="2880990"/>
            <a:ext cx="1417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Now that we’re done adding in Angela, we are going to add in our second traveler (Santiago).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DCFBC1-708A-2041-9C54-3848081647B0}"/>
              </a:ext>
            </a:extLst>
          </p:cNvPr>
          <p:cNvCxnSpPr>
            <a:cxnSpLocks/>
          </p:cNvCxnSpPr>
          <p:nvPr/>
        </p:nvCxnSpPr>
        <p:spPr>
          <a:xfrm flipV="1">
            <a:off x="2778266" y="2113397"/>
            <a:ext cx="1205764" cy="4981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7A0BAE8-B8AA-9D4A-B89E-7E1C5B470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656" y="1047238"/>
            <a:ext cx="1982416" cy="53340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B65833-6B07-204E-9A04-0E5820F00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399" y="0"/>
            <a:ext cx="179341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5052F2-A6BD-4242-A134-678B8E864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1839" y="0"/>
            <a:ext cx="1958706" cy="5301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FF950F-5641-F147-B982-0B0B8FE600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1574" y="-17964"/>
            <a:ext cx="1952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8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FE6075A-9EBB-A948-B01D-D44F25335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31" y="1428317"/>
            <a:ext cx="2133181" cy="4619046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216D68-3DFD-AE40-AFEC-2F7B637F2996}"/>
              </a:ext>
            </a:extLst>
          </p:cNvPr>
          <p:cNvCxnSpPr/>
          <p:nvPr/>
        </p:nvCxnSpPr>
        <p:spPr>
          <a:xfrm>
            <a:off x="450127" y="416344"/>
            <a:ext cx="1597991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431626-35C7-214D-AC90-A640743F86DF}"/>
              </a:ext>
            </a:extLst>
          </p:cNvPr>
          <p:cNvSpPr txBox="1"/>
          <p:nvPr/>
        </p:nvSpPr>
        <p:spPr>
          <a:xfrm>
            <a:off x="279247" y="6593815"/>
            <a:ext cx="42842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spc="3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CBP | </a:t>
            </a:r>
            <a:r>
              <a:rPr lang="en-US" sz="800" b="1" spc="30" dirty="0">
                <a:solidFill>
                  <a:srgbClr val="72757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OIT</a:t>
            </a:r>
            <a:endParaRPr lang="en-US" sz="800" dirty="0">
              <a:solidFill>
                <a:srgbClr val="72757B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endParaRPr lang="en-US" sz="800" b="1" spc="30" dirty="0"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069BD707-BAE9-1C49-9546-E684ABDF23E5}"/>
              </a:ext>
            </a:extLst>
          </p:cNvPr>
          <p:cNvSpPr txBox="1">
            <a:spLocks/>
          </p:cNvSpPr>
          <p:nvPr/>
        </p:nvSpPr>
        <p:spPr>
          <a:xfrm>
            <a:off x="326747" y="570496"/>
            <a:ext cx="3314811" cy="9534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indent="0" algn="ctr" defTabSz="457200" rtl="0" eaLnBrk="1" latinLnBrk="0" hangingPunct="1">
              <a:buNone/>
              <a:defRPr sz="2400" kern="1200">
                <a:solidFill>
                  <a:srgbClr val="001F5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CBP One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– Submit Advance Information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AAE401-949D-3B4E-95B5-295F01C50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345" y="-17964"/>
            <a:ext cx="1359276" cy="68580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72C743-3398-B548-9512-25251B054AB5}"/>
              </a:ext>
            </a:extLst>
          </p:cNvPr>
          <p:cNvCxnSpPr>
            <a:cxnSpLocks/>
          </p:cNvCxnSpPr>
          <p:nvPr/>
        </p:nvCxnSpPr>
        <p:spPr>
          <a:xfrm flipV="1">
            <a:off x="2448296" y="2839331"/>
            <a:ext cx="414403" cy="70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9884083-2179-AC41-8EF9-605B3B106C0C}"/>
              </a:ext>
            </a:extLst>
          </p:cNvPr>
          <p:cNvSpPr/>
          <p:nvPr/>
        </p:nvSpPr>
        <p:spPr>
          <a:xfrm>
            <a:off x="2161697" y="2690630"/>
            <a:ext cx="277268" cy="280157"/>
          </a:xfrm>
          <a:prstGeom prst="ellipse">
            <a:avLst/>
          </a:prstGeom>
          <a:noFill/>
          <a:ln>
            <a:solidFill>
              <a:srgbClr val="BD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4919D-8674-8044-9283-8D5C730C3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890" y="1418986"/>
            <a:ext cx="1807073" cy="3912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D0F720-E284-AF40-9694-0A803B554B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4507" y="720090"/>
            <a:ext cx="1979801" cy="568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7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007999-892D-0A4D-AB77-1287C1849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858" y="0"/>
            <a:ext cx="996416" cy="68580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216D68-3DFD-AE40-AFEC-2F7B637F2996}"/>
              </a:ext>
            </a:extLst>
          </p:cNvPr>
          <p:cNvCxnSpPr/>
          <p:nvPr/>
        </p:nvCxnSpPr>
        <p:spPr>
          <a:xfrm>
            <a:off x="450127" y="416344"/>
            <a:ext cx="1597991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431626-35C7-214D-AC90-A640743F86DF}"/>
              </a:ext>
            </a:extLst>
          </p:cNvPr>
          <p:cNvSpPr txBox="1"/>
          <p:nvPr/>
        </p:nvSpPr>
        <p:spPr>
          <a:xfrm>
            <a:off x="279247" y="6593815"/>
            <a:ext cx="42842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spc="3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CBP | </a:t>
            </a:r>
            <a:r>
              <a:rPr lang="en-US" sz="800" b="1" spc="30" dirty="0">
                <a:solidFill>
                  <a:srgbClr val="72757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OIT</a:t>
            </a:r>
            <a:endParaRPr lang="en-US" sz="800" dirty="0">
              <a:solidFill>
                <a:srgbClr val="72757B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endParaRPr lang="en-US" sz="800" b="1" spc="30" dirty="0"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069BD707-BAE9-1C49-9546-E684ABDF23E5}"/>
              </a:ext>
            </a:extLst>
          </p:cNvPr>
          <p:cNvSpPr txBox="1">
            <a:spLocks/>
          </p:cNvSpPr>
          <p:nvPr/>
        </p:nvSpPr>
        <p:spPr>
          <a:xfrm>
            <a:off x="326747" y="570496"/>
            <a:ext cx="3314811" cy="9534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indent="0" algn="ctr" defTabSz="457200" rtl="0" eaLnBrk="1" latinLnBrk="0" hangingPunct="1">
              <a:buNone/>
              <a:defRPr sz="2400" kern="1200">
                <a:solidFill>
                  <a:srgbClr val="001F5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CBP One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– Submit Advance Information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159B94-5F41-3D4D-AE1A-9AD2122ECD93}"/>
              </a:ext>
            </a:extLst>
          </p:cNvPr>
          <p:cNvCxnSpPr>
            <a:cxnSpLocks/>
          </p:cNvCxnSpPr>
          <p:nvPr/>
        </p:nvCxnSpPr>
        <p:spPr>
          <a:xfrm>
            <a:off x="4875233" y="459636"/>
            <a:ext cx="506985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8A40D82-70E4-2D4F-9F0C-896AEBB7E5F2}"/>
              </a:ext>
            </a:extLst>
          </p:cNvPr>
          <p:cNvSpPr/>
          <p:nvPr/>
        </p:nvSpPr>
        <p:spPr>
          <a:xfrm>
            <a:off x="4719347" y="372811"/>
            <a:ext cx="161134" cy="162813"/>
          </a:xfrm>
          <a:prstGeom prst="ellipse">
            <a:avLst/>
          </a:prstGeom>
          <a:noFill/>
          <a:ln>
            <a:solidFill>
              <a:srgbClr val="BD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24A2A8-5BAD-9A42-AA42-7D3C0346B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7716" y="1523981"/>
            <a:ext cx="1980759" cy="42890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582708-99C9-C94F-99A6-069A01E8F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5582" y="214695"/>
            <a:ext cx="923347" cy="481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DEE4A2-6185-2D46-99C7-5FA4EB3AEA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2741" y="0"/>
            <a:ext cx="996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08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22679</TotalTime>
  <Words>96</Words>
  <Application>Microsoft Macintosh PowerPoint</Application>
  <PresentationFormat>Widescreen</PresentationFormat>
  <Paragraphs>22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Lato</vt:lpstr>
      <vt:lpstr>Lato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Tram</dc:creator>
  <cp:lastModifiedBy>Angela Ru</cp:lastModifiedBy>
  <cp:revision>473</cp:revision>
  <dcterms:created xsi:type="dcterms:W3CDTF">2020-05-20T02:30:39Z</dcterms:created>
  <dcterms:modified xsi:type="dcterms:W3CDTF">2021-04-29T16:36:38Z</dcterms:modified>
</cp:coreProperties>
</file>