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8"/>
  </p:notesMasterIdLst>
  <p:sldIdLst>
    <p:sldId id="270" r:id="rId3"/>
    <p:sldId id="265" r:id="rId4"/>
    <p:sldId id="264" r:id="rId5"/>
    <p:sldId id="267" r:id="rId6"/>
    <p:sldId id="26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wyer, Kathleen (ACF)" initials="DK(" lastIdx="1" clrIdx="0">
    <p:extLst>
      <p:ext uri="{19B8F6BF-5375-455C-9EA6-DF929625EA0E}">
        <p15:presenceInfo xmlns:p15="http://schemas.microsoft.com/office/powerpoint/2012/main" userId="S-1-5-21-1747495209-1248221918-2216747781-58312" providerId="AD"/>
      </p:ext>
    </p:extLst>
  </p:cmAuthor>
  <p:cmAuthor id="2" name="Richardson, Audrey" initials="RA" lastIdx="1" clrIdx="1">
    <p:extLst>
      <p:ext uri="{19B8F6BF-5375-455C-9EA6-DF929625EA0E}">
        <p15:presenceInfo xmlns:p15="http://schemas.microsoft.com/office/powerpoint/2012/main" userId="S-1-5-21-1053119219-327446729-612134452-18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8ECE"/>
    <a:srgbClr val="E1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2B3D0A-FAD2-4F78-BB72-D3A38B97FEED}" v="90" dt="2020-05-23T00:43:13.4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69" d="100"/>
          <a:sy n="69" d="100"/>
        </p:scale>
        <p:origin x="6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442B3D0A-FAD2-4F78-BB72-D3A38B97FEED}"/>
    <pc:docChg chg="modSld">
      <pc:chgData name="" userId="" providerId="" clId="Web-{442B3D0A-FAD2-4F78-BB72-D3A38B97FEED}" dt="2020-05-23T00:43:10.885" v="87" actId="20577"/>
      <pc:docMkLst>
        <pc:docMk/>
      </pc:docMkLst>
      <pc:sldChg chg="modSp">
        <pc:chgData name="" userId="" providerId="" clId="Web-{442B3D0A-FAD2-4F78-BB72-D3A38B97FEED}" dt="2020-05-23T00:40:20.969" v="21" actId="20577"/>
        <pc:sldMkLst>
          <pc:docMk/>
          <pc:sldMk cId="3599791110" sldId="264"/>
        </pc:sldMkLst>
        <pc:spChg chg="mod">
          <ac:chgData name="" userId="" providerId="" clId="Web-{442B3D0A-FAD2-4F78-BB72-D3A38B97FEED}" dt="2020-05-23T00:39:27.060" v="4" actId="20577"/>
          <ac:spMkLst>
            <pc:docMk/>
            <pc:sldMk cId="3599791110" sldId="264"/>
            <ac:spMk id="2" creationId="{00000000-0000-0000-0000-000000000000}"/>
          </ac:spMkLst>
        </pc:spChg>
        <pc:spChg chg="mod">
          <ac:chgData name="" userId="" providerId="" clId="Web-{442B3D0A-FAD2-4F78-BB72-D3A38B97FEED}" dt="2020-05-23T00:40:20.969" v="21" actId="20577"/>
          <ac:spMkLst>
            <pc:docMk/>
            <pc:sldMk cId="3599791110" sldId="264"/>
            <ac:spMk id="3" creationId="{00000000-0000-0000-0000-000000000000}"/>
          </ac:spMkLst>
        </pc:spChg>
      </pc:sldChg>
      <pc:sldChg chg="modSp">
        <pc:chgData name="" userId="" providerId="" clId="Web-{442B3D0A-FAD2-4F78-BB72-D3A38B97FEED}" dt="2020-05-23T00:41:24.817" v="41" actId="20577"/>
        <pc:sldMkLst>
          <pc:docMk/>
          <pc:sldMk cId="3302671213" sldId="267"/>
        </pc:sldMkLst>
        <pc:spChg chg="mod">
          <ac:chgData name="" userId="" providerId="" clId="Web-{442B3D0A-FAD2-4F78-BB72-D3A38B97FEED}" dt="2020-05-23T00:41:24.817" v="41" actId="20577"/>
          <ac:spMkLst>
            <pc:docMk/>
            <pc:sldMk cId="3302671213" sldId="267"/>
            <ac:spMk id="3" creationId="{00000000-0000-0000-0000-000000000000}"/>
          </ac:spMkLst>
        </pc:spChg>
      </pc:sldChg>
      <pc:sldChg chg="modSp">
        <pc:chgData name="" userId="" providerId="" clId="Web-{442B3D0A-FAD2-4F78-BB72-D3A38B97FEED}" dt="2020-05-23T00:43:06.557" v="85" actId="20577"/>
        <pc:sldMkLst>
          <pc:docMk/>
          <pc:sldMk cId="3342424830" sldId="268"/>
        </pc:sldMkLst>
        <pc:spChg chg="mod">
          <ac:chgData name="" userId="" providerId="" clId="Web-{442B3D0A-FAD2-4F78-BB72-D3A38B97FEED}" dt="2020-05-23T00:43:06.557" v="85" actId="20577"/>
          <ac:spMkLst>
            <pc:docMk/>
            <pc:sldMk cId="3342424830" sldId="268"/>
            <ac:spMk id="2" creationId="{00000000-0000-0000-0000-000000000000}"/>
          </ac:spMkLst>
        </pc:spChg>
        <pc:spChg chg="mod">
          <ac:chgData name="" userId="" providerId="" clId="Web-{442B3D0A-FAD2-4F78-BB72-D3A38B97FEED}" dt="2020-05-23T00:42:35.071" v="59" actId="20577"/>
          <ac:spMkLst>
            <pc:docMk/>
            <pc:sldMk cId="3342424830" sldId="26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5C45A-7CB7-4B14-A129-02D9F6D59463}" type="datetimeFigureOut">
              <a:rPr lang="en-US" smtClean="0"/>
              <a:t>6/22/2020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5999BE-0067-4DED-8549-6977DE2668E3}" type="slidenum">
              <a:rPr lang="en-US" smtClean="0"/>
              <a:t>‹#›</a:t>
            </a:fld>
            <a:endParaRPr lang="en-US" dirty="0"/>
          </a:p>
        </p:txBody>
      </p:sp>
    </p:spTree>
    <p:extLst>
      <p:ext uri="{BB962C8B-B14F-4D97-AF65-F5344CB8AC3E}">
        <p14:creationId xmlns:p14="http://schemas.microsoft.com/office/powerpoint/2010/main" val="639708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title slide</a:t>
            </a:r>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EC910B79-A433-044A-A8FC-6C2E1104D2A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797898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2873382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3328521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1793090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ver A">
    <p:spTree>
      <p:nvGrpSpPr>
        <p:cNvPr id="1" name=""/>
        <p:cNvGrpSpPr/>
        <p:nvPr/>
      </p:nvGrpSpPr>
      <p:grpSpPr>
        <a:xfrm>
          <a:off x="0" y="0"/>
          <a:ext cx="0" cy="0"/>
          <a:chOff x="0" y="0"/>
          <a:chExt cx="0" cy="0"/>
        </a:xfrm>
      </p:grpSpPr>
      <p:sp>
        <p:nvSpPr>
          <p:cNvPr id="2" name="Rectangle 1"/>
          <p:cNvSpPr/>
          <p:nvPr userDrawn="1"/>
        </p:nvSpPr>
        <p:spPr>
          <a:xfrm>
            <a:off x="1" y="6347637"/>
            <a:ext cx="3274828" cy="51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57200" y="457200"/>
            <a:ext cx="3721608" cy="1007936"/>
          </a:xfrm>
          <a:prstGeom prst="rect">
            <a:avLst/>
          </a:prstGeom>
        </p:spPr>
      </p:pic>
      <p:sp>
        <p:nvSpPr>
          <p:cNvPr id="4" name="TextBox 3"/>
          <p:cNvSpPr txBox="1"/>
          <p:nvPr userDrawn="1"/>
        </p:nvSpPr>
        <p:spPr>
          <a:xfrm>
            <a:off x="265815" y="-496181"/>
            <a:ext cx="1584917"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a:t>
            </a:r>
            <a:r>
              <a:rPr lang="en-US" sz="1200" b="1" dirty="0">
                <a:solidFill>
                  <a:schemeClr val="accent2"/>
                </a:solidFill>
              </a:rPr>
              <a:t>Cover A</a:t>
            </a:r>
          </a:p>
        </p:txBody>
      </p:sp>
    </p:spTree>
    <p:extLst>
      <p:ext uri="{BB962C8B-B14F-4D97-AF65-F5344CB8AC3E}">
        <p14:creationId xmlns:p14="http://schemas.microsoft.com/office/powerpoint/2010/main" val="77978624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 B with image">
    <p:spTree>
      <p:nvGrpSpPr>
        <p:cNvPr id="1" name=""/>
        <p:cNvGrpSpPr/>
        <p:nvPr/>
      </p:nvGrpSpPr>
      <p:grpSpPr>
        <a:xfrm>
          <a:off x="0" y="0"/>
          <a:ext cx="0" cy="0"/>
          <a:chOff x="0" y="0"/>
          <a:chExt cx="0" cy="0"/>
        </a:xfrm>
      </p:grpSpPr>
      <p:sp>
        <p:nvSpPr>
          <p:cNvPr id="2" name="Rectangle 1"/>
          <p:cNvSpPr/>
          <p:nvPr userDrawn="1"/>
        </p:nvSpPr>
        <p:spPr>
          <a:xfrm>
            <a:off x="1" y="6347637"/>
            <a:ext cx="3274828" cy="510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3"/>
          <p:cNvSpPr>
            <a:spLocks noGrp="1"/>
          </p:cNvSpPr>
          <p:nvPr>
            <p:ph type="pic" sz="quarter" idx="10" hasCustomPrompt="1"/>
          </p:nvPr>
        </p:nvSpPr>
        <p:spPr>
          <a:xfrm>
            <a:off x="1" y="0"/>
            <a:ext cx="12192000" cy="3300984"/>
          </a:xfrm>
          <a:solidFill>
            <a:schemeClr val="bg2">
              <a:lumMod val="85000"/>
            </a:schemeClr>
          </a:solidFill>
        </p:spPr>
        <p:txBody>
          <a:bodyPr lIns="182880" rIns="182880" anchor="t"/>
          <a:lstStyle>
            <a:lvl1pPr marL="0" indent="0" algn="ctr">
              <a:spcAft>
                <a:spcPts val="0"/>
              </a:spcAft>
              <a:buNone/>
              <a:defRPr baseline="0">
                <a:solidFill>
                  <a:schemeClr val="bg1"/>
                </a:solidFill>
              </a:defRPr>
            </a:lvl1pPr>
          </a:lstStyle>
          <a:p>
            <a:br>
              <a:rPr lang="en-US" dirty="0"/>
            </a:br>
            <a:r>
              <a:rPr lang="en-US" dirty="0"/>
              <a:t>Drag picture to placeholder or click icon to add from a file.</a:t>
            </a:r>
            <a:br>
              <a:rPr lang="en-US" dirty="0"/>
            </a:br>
            <a:r>
              <a:rPr lang="en-US" dirty="0"/>
              <a:t>Photo will be cropped to 960x260 pixels.</a:t>
            </a:r>
          </a:p>
        </p:txBody>
      </p:sp>
      <p:pic>
        <p:nvPicPr>
          <p:cNvPr id="12" name="Picture 1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57200" y="5488944"/>
            <a:ext cx="3721608" cy="1007936"/>
          </a:xfrm>
          <a:prstGeom prst="rect">
            <a:avLst/>
          </a:prstGeom>
        </p:spPr>
      </p:pic>
      <p:sp>
        <p:nvSpPr>
          <p:cNvPr id="6" name="TextBox 5"/>
          <p:cNvSpPr txBox="1"/>
          <p:nvPr userDrawn="1"/>
        </p:nvSpPr>
        <p:spPr>
          <a:xfrm>
            <a:off x="265815" y="-496181"/>
            <a:ext cx="2432059" cy="483989"/>
          </a:xfrm>
          <a:prstGeom prst="round2SameRect">
            <a:avLst/>
          </a:prstGeom>
          <a:solidFill>
            <a:srgbClr val="F9FAF9"/>
          </a:solidFill>
          <a:ln w="6350">
            <a:solidFill>
              <a:schemeClr val="accent2"/>
            </a:solidFill>
            <a:prstDash val="solid"/>
          </a:ln>
        </p:spPr>
        <p:txBody>
          <a:bodyPr wrap="none" lIns="182880" tIns="91440" rIns="182880" bIns="182880" rtlCol="0">
            <a:spAutoFit/>
          </a:bodyPr>
          <a:lstStyle>
            <a:defPPr>
              <a:defRPr lang="en-US"/>
            </a:defPPr>
            <a:lvl1pPr>
              <a:defRPr sz="1200" b="1">
                <a:solidFill>
                  <a:schemeClr val="accent2"/>
                </a:solidFill>
              </a:defRPr>
            </a:lvl1pPr>
          </a:lstStyle>
          <a:p>
            <a:pPr lvl="0"/>
            <a:r>
              <a:rPr lang="en-US" dirty="0"/>
              <a:t>Master: Cover B with image</a:t>
            </a:r>
          </a:p>
        </p:txBody>
      </p:sp>
      <p:sp>
        <p:nvSpPr>
          <p:cNvPr id="7" name="Text Placeholder 4">
            <a:extLst>
              <a:ext uri="{FF2B5EF4-FFF2-40B4-BE49-F238E27FC236}">
                <a16:creationId xmlns:a16="http://schemas.microsoft.com/office/drawing/2014/main" id="{59602185-155F-114D-ABC9-23953F6B44C7}"/>
              </a:ext>
            </a:extLst>
          </p:cNvPr>
          <p:cNvSpPr>
            <a:spLocks noGrp="1"/>
          </p:cNvSpPr>
          <p:nvPr>
            <p:ph type="body" sz="quarter" idx="11" hasCustomPrompt="1"/>
          </p:nvPr>
        </p:nvSpPr>
        <p:spPr>
          <a:xfrm>
            <a:off x="6096000" y="5725684"/>
            <a:ext cx="5638800" cy="417677"/>
          </a:xfrm>
        </p:spPr>
        <p:txBody>
          <a:bodyPr anchor="b">
            <a:normAutofit/>
          </a:bodyPr>
          <a:lstStyle>
            <a:lvl1pPr marL="0" indent="0" algn="r">
              <a:buNone/>
              <a:defRPr sz="1200">
                <a:solidFill>
                  <a:schemeClr val="accent2">
                    <a:lumMod val="7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optional author</a:t>
            </a:r>
          </a:p>
        </p:txBody>
      </p:sp>
    </p:spTree>
    <p:extLst>
      <p:ext uri="{BB962C8B-B14F-4D97-AF65-F5344CB8AC3E}">
        <p14:creationId xmlns:p14="http://schemas.microsoft.com/office/powerpoint/2010/main" val="333395512"/>
      </p:ext>
    </p:extLst>
  </p:cSld>
  <p:clrMapOvr>
    <a:masterClrMapping/>
  </p:clrMapOvr>
  <p:transition>
    <p:fade/>
  </p:transition>
  <p:extLst>
    <p:ext uri="{DCECCB84-F9BA-43D5-87BE-67443E8EF086}">
      <p15:sldGuideLst xmlns:p15="http://schemas.microsoft.com/office/powerpoint/2012/main">
        <p15:guide id="2" orient="horz" pos="2088">
          <p15:clr>
            <a:srgbClr val="FBAE40"/>
          </p15:clr>
        </p15:guide>
        <p15:guide id="3" orient="horz" pos="3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Autofit/>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B68F88C8-0A9A-DA43-95C8-7FE161A05352}" type="slidenum">
              <a:rPr lang="en-US" smtClean="0"/>
              <a:t>‹#›</a:t>
            </a:fld>
            <a:endParaRPr lang="en-US" dirty="0"/>
          </a:p>
        </p:txBody>
      </p:sp>
      <p:sp>
        <p:nvSpPr>
          <p:cNvPr id="6" name="TextBox 5"/>
          <p:cNvSpPr txBox="1"/>
          <p:nvPr userDrawn="1"/>
        </p:nvSpPr>
        <p:spPr>
          <a:xfrm>
            <a:off x="265815" y="-496181"/>
            <a:ext cx="1690677"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Only</a:t>
            </a:r>
            <a:endParaRPr lang="en-US" sz="1200" b="1" dirty="0">
              <a:solidFill>
                <a:schemeClr val="accent2"/>
              </a:solidFill>
            </a:endParaRPr>
          </a:p>
        </p:txBody>
      </p:sp>
      <p:sp>
        <p:nvSpPr>
          <p:cNvPr id="7" name="Text Placeholder 2">
            <a:extLst>
              <a:ext uri="{FF2B5EF4-FFF2-40B4-BE49-F238E27FC236}">
                <a16:creationId xmlns:a16="http://schemas.microsoft.com/office/drawing/2014/main" id="{273CC05F-D06D-3140-B072-F1CAE0BC36A3}"/>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206053459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dirty="0"/>
          </a:p>
        </p:txBody>
      </p:sp>
      <p:sp>
        <p:nvSpPr>
          <p:cNvPr id="7" name="Title 6"/>
          <p:cNvSpPr>
            <a:spLocks noGrp="1"/>
          </p:cNvSpPr>
          <p:nvPr>
            <p:ph type="title"/>
          </p:nvPr>
        </p:nvSpPr>
        <p:spPr/>
        <p:txBody>
          <a:bodyPr lIns="0" rIns="0" anchor="t" anchorCtr="0">
            <a:noAutofit/>
          </a:bodyPr>
          <a:lstStyle>
            <a:lvl1pPr>
              <a:defRPr b="1" baseline="0">
                <a:latin typeface="+mj-lt"/>
              </a:defRPr>
            </a:lvl1pPr>
          </a:lstStyle>
          <a:p>
            <a:r>
              <a:rPr lang="en-US" dirty="0"/>
              <a:t>Click to edit Master title style</a:t>
            </a:r>
          </a:p>
        </p:txBody>
      </p:sp>
      <p:sp>
        <p:nvSpPr>
          <p:cNvPr id="12" name="Text Placeholder 11"/>
          <p:cNvSpPr>
            <a:spLocks noGrp="1"/>
          </p:cNvSpPr>
          <p:nvPr>
            <p:ph type="body" sz="quarter" idx="10"/>
          </p:nvPr>
        </p:nvSpPr>
        <p:spPr>
          <a:xfrm>
            <a:off x="457200" y="1690688"/>
            <a:ext cx="10214658" cy="4367212"/>
          </a:xfrm>
        </p:spPr>
        <p:txBody>
          <a:bodyPr tIns="0" bIns="91440">
            <a:noAutofit/>
          </a:bodyPr>
          <a:lstStyle>
            <a:lvl1pPr>
              <a:lnSpc>
                <a:spcPct val="108000"/>
              </a:lnSpc>
              <a:spcBef>
                <a:spcPts val="0"/>
              </a:spcBef>
              <a:spcAft>
                <a:spcPts val="1600"/>
              </a:spcAft>
              <a:defRPr baseline="0">
                <a:latin typeface="+mn-lt"/>
              </a:defRPr>
            </a:lvl1pPr>
            <a:lvl2pPr>
              <a:lnSpc>
                <a:spcPct val="108000"/>
              </a:lnSpc>
              <a:spcBef>
                <a:spcPts val="0"/>
              </a:spcBef>
              <a:spcAft>
                <a:spcPts val="1600"/>
              </a:spcAft>
              <a:defRPr>
                <a:latin typeface="+mn-lt"/>
              </a:defRPr>
            </a:lvl2pPr>
            <a:lvl3pPr>
              <a:lnSpc>
                <a:spcPct val="108000"/>
              </a:lnSpc>
              <a:spcBef>
                <a:spcPts val="0"/>
              </a:spcBef>
              <a:spcAft>
                <a:spcPts val="1600"/>
              </a:spcAft>
              <a:defRPr>
                <a:latin typeface="+mn-lt"/>
              </a:defRPr>
            </a:lvl3pPr>
            <a:lvl4pPr>
              <a:lnSpc>
                <a:spcPct val="108000"/>
              </a:lnSpc>
              <a:spcBef>
                <a:spcPts val="0"/>
              </a:spcBef>
              <a:spcAft>
                <a:spcPts val="1600"/>
              </a:spcAft>
              <a:defRPr>
                <a:latin typeface="+mn-lt"/>
              </a:defRPr>
            </a:lvl4pPr>
            <a:lvl5pPr>
              <a:lnSpc>
                <a:spcPct val="108000"/>
              </a:lnSpc>
              <a:spcBef>
                <a:spcPts val="0"/>
              </a:spcBef>
              <a:spcAft>
                <a:spcPts val="1600"/>
              </a:spcAft>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p:cNvSpPr txBox="1"/>
          <p:nvPr userDrawn="1"/>
        </p:nvSpPr>
        <p:spPr>
          <a:xfrm>
            <a:off x="265815" y="-496181"/>
            <a:ext cx="1999504"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 Bullets</a:t>
            </a:r>
            <a:endParaRPr lang="en-US" sz="1200" b="1" dirty="0">
              <a:solidFill>
                <a:schemeClr val="accent2"/>
              </a:solidFill>
            </a:endParaRPr>
          </a:p>
        </p:txBody>
      </p:sp>
      <p:sp>
        <p:nvSpPr>
          <p:cNvPr id="8" name="Text Placeholder 2"/>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289558599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ullets Large">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dirty="0"/>
          </a:p>
        </p:txBody>
      </p:sp>
      <p:sp>
        <p:nvSpPr>
          <p:cNvPr id="9" name="Rectangle 8"/>
          <p:cNvSpPr/>
          <p:nvPr userDrawn="1"/>
        </p:nvSpPr>
        <p:spPr>
          <a:xfrm>
            <a:off x="5265861" y="812181"/>
            <a:ext cx="5908591" cy="4987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p:cNvSpPr>
            <a:spLocks noGrp="1"/>
          </p:cNvSpPr>
          <p:nvPr>
            <p:ph type="title"/>
          </p:nvPr>
        </p:nvSpPr>
        <p:spPr/>
        <p:txBody>
          <a:bodyPr lIns="0" rIns="0" anchor="t" anchorCtr="0">
            <a:noAutofit/>
          </a:bodyPr>
          <a:lstStyle>
            <a:lvl1pPr>
              <a:defRPr sz="3400" baseline="0">
                <a:latin typeface="+mj-lt"/>
              </a:defRPr>
            </a:lvl1pPr>
          </a:lstStyle>
          <a:p>
            <a:r>
              <a:rPr lang="en-US" dirty="0"/>
              <a:t>Click to edit Master title style</a:t>
            </a:r>
          </a:p>
        </p:txBody>
      </p:sp>
      <p:sp>
        <p:nvSpPr>
          <p:cNvPr id="12" name="Text Placeholder 11"/>
          <p:cNvSpPr>
            <a:spLocks noGrp="1"/>
          </p:cNvSpPr>
          <p:nvPr>
            <p:ph type="body" sz="quarter" idx="10"/>
          </p:nvPr>
        </p:nvSpPr>
        <p:spPr>
          <a:xfrm>
            <a:off x="457200" y="1690688"/>
            <a:ext cx="10214658" cy="4367212"/>
          </a:xfrm>
        </p:spPr>
        <p:txBody>
          <a:bodyPr tIns="0" bIns="91440">
            <a:noAutofit/>
          </a:bodyPr>
          <a:lstStyle>
            <a:lvl1pPr marL="457200" indent="-457200">
              <a:lnSpc>
                <a:spcPct val="108000"/>
              </a:lnSpc>
              <a:spcAft>
                <a:spcPts val="1200"/>
              </a:spcAft>
              <a:defRPr sz="3200" baseline="0">
                <a:latin typeface="+mn-lt"/>
              </a:defRPr>
            </a:lvl1pPr>
            <a:lvl2pPr marL="914400" indent="-457200">
              <a:lnSpc>
                <a:spcPct val="108000"/>
              </a:lnSpc>
              <a:spcAft>
                <a:spcPts val="1200"/>
              </a:spcAft>
              <a:defRPr sz="2800" baseline="0">
                <a:latin typeface="+mn-lt"/>
              </a:defRPr>
            </a:lvl2pPr>
            <a:lvl3pPr marL="1371600" indent="-457200">
              <a:lnSpc>
                <a:spcPct val="108000"/>
              </a:lnSpc>
              <a:spcAft>
                <a:spcPts val="1200"/>
              </a:spcAft>
              <a:defRPr sz="2800" baseline="0">
                <a:latin typeface="+mn-lt"/>
              </a:defRPr>
            </a:lvl3pPr>
            <a:lvl4pPr marL="1828800" indent="-457200">
              <a:lnSpc>
                <a:spcPct val="108000"/>
              </a:lnSpc>
              <a:spcAft>
                <a:spcPts val="1200"/>
              </a:spcAft>
              <a:defRPr sz="2800" baseline="0">
                <a:latin typeface="+mn-lt"/>
              </a:defRPr>
            </a:lvl4pPr>
            <a:lvl5pPr marL="2286000" indent="-457200">
              <a:lnSpc>
                <a:spcPct val="108000"/>
              </a:lnSpc>
              <a:spcAft>
                <a:spcPts val="1200"/>
              </a:spcAft>
              <a:defRPr sz="2800" baseline="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p:cNvSpPr txBox="1"/>
          <p:nvPr userDrawn="1"/>
        </p:nvSpPr>
        <p:spPr>
          <a:xfrm>
            <a:off x="265815" y="-496181"/>
            <a:ext cx="2470098"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 Large Bullets</a:t>
            </a:r>
            <a:endParaRPr lang="en-US" sz="1200" b="1" dirty="0">
              <a:solidFill>
                <a:schemeClr val="accent2"/>
              </a:solidFill>
            </a:endParaRPr>
          </a:p>
        </p:txBody>
      </p:sp>
      <p:sp>
        <p:nvSpPr>
          <p:cNvPr id="10" name="Text Placeholder 2">
            <a:extLst>
              <a:ext uri="{FF2B5EF4-FFF2-40B4-BE49-F238E27FC236}">
                <a16:creationId xmlns:a16="http://schemas.microsoft.com/office/drawing/2014/main" id="{49344CE9-DF0E-244E-9177-5BB7481879A3}"/>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1458881419"/>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gure with annotation">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dirty="0"/>
          </a:p>
        </p:txBody>
      </p:sp>
      <p:sp>
        <p:nvSpPr>
          <p:cNvPr id="9" name="Rectangle 8"/>
          <p:cNvSpPr/>
          <p:nvPr userDrawn="1"/>
        </p:nvSpPr>
        <p:spPr>
          <a:xfrm>
            <a:off x="5257800" y="533400"/>
            <a:ext cx="6477000" cy="5524500"/>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457200" y="533400"/>
            <a:ext cx="3829050" cy="5524500"/>
          </a:xfrm>
        </p:spPr>
        <p:txBody>
          <a:bodyPr anchor="ctr">
            <a:normAutofit/>
          </a:bodyPr>
          <a:lstStyle>
            <a:lvl1pPr>
              <a:lnSpc>
                <a:spcPct val="100000"/>
              </a:lnSpc>
              <a:spcAft>
                <a:spcPts val="1200"/>
              </a:spcAft>
              <a:defRPr sz="2200" b="1" i="0" baseline="0">
                <a:latin typeface="+mj-lt"/>
              </a:defRPr>
            </a:lvl1pPr>
          </a:lstStyle>
          <a:p>
            <a:r>
              <a:rPr lang="en-US" dirty="0"/>
              <a:t>Click to edit Master title style</a:t>
            </a:r>
          </a:p>
        </p:txBody>
      </p:sp>
      <p:sp>
        <p:nvSpPr>
          <p:cNvPr id="10" name="TextBox 9"/>
          <p:cNvSpPr txBox="1"/>
          <p:nvPr userDrawn="1"/>
        </p:nvSpPr>
        <p:spPr>
          <a:xfrm>
            <a:off x="265815" y="-496181"/>
            <a:ext cx="2638812"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Figure with annotation</a:t>
            </a:r>
            <a:endParaRPr lang="en-US" sz="1200" b="1" dirty="0">
              <a:solidFill>
                <a:schemeClr val="accent2"/>
              </a:solidFill>
            </a:endParaRPr>
          </a:p>
        </p:txBody>
      </p:sp>
      <p:sp>
        <p:nvSpPr>
          <p:cNvPr id="3" name="Content Placeholder 2"/>
          <p:cNvSpPr>
            <a:spLocks noGrp="1"/>
          </p:cNvSpPr>
          <p:nvPr>
            <p:ph sz="quarter" idx="10"/>
          </p:nvPr>
        </p:nvSpPr>
        <p:spPr>
          <a:xfrm>
            <a:off x="5257800" y="533400"/>
            <a:ext cx="6477000" cy="5524500"/>
          </a:xfrm>
          <a:noFill/>
        </p:spPr>
        <p:txBody>
          <a:bodyPr vert="horz" lIns="0" tIns="45720" rIns="0" bIns="45720" rtlCol="0">
            <a:normAutofit/>
          </a:bodyPr>
          <a:lstStyle>
            <a:lvl1pPr marL="228600" indent="-228600">
              <a:buNone/>
              <a:defRPr lang="en-US" smtClean="0">
                <a:solidFill>
                  <a:schemeClr val="bg2">
                    <a:lumMod val="75000"/>
                  </a:schemeClr>
                </a:solidFill>
              </a:defRPr>
            </a:lvl1pPr>
            <a:lvl2pPr>
              <a:defRPr lang="en-US" smtClean="0"/>
            </a:lvl2pPr>
            <a:lvl3pPr>
              <a:defRPr lang="en-US" smtClean="0"/>
            </a:lvl3pPr>
            <a:lvl4pPr>
              <a:defRPr lang="en-US" smtClean="0"/>
            </a:lvl4pPr>
            <a:lvl5pPr>
              <a:defRPr lang="en-US"/>
            </a:lvl5pPr>
          </a:lstStyle>
          <a:p>
            <a:pPr marL="0" lvl="0" indent="0" algn="ctr"/>
            <a:endParaRPr lang="en-US" dirty="0"/>
          </a:p>
          <a:p>
            <a:pPr marL="0" lvl="0" indent="0" algn="ctr"/>
            <a:r>
              <a:rPr lang="en-US" dirty="0"/>
              <a:t>Click to edit Master text styles</a:t>
            </a:r>
          </a:p>
        </p:txBody>
      </p:sp>
      <p:sp>
        <p:nvSpPr>
          <p:cNvPr id="8" name="Text Placeholder 2">
            <a:extLst>
              <a:ext uri="{FF2B5EF4-FFF2-40B4-BE49-F238E27FC236}">
                <a16:creationId xmlns:a16="http://schemas.microsoft.com/office/drawing/2014/main" id="{65C98F9E-B192-D84C-A126-928C54F5048C}"/>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1060418512"/>
      </p:ext>
    </p:extLst>
  </p:cSld>
  <p:clrMapOvr>
    <a:masterClrMapping/>
  </p:clrMapOvr>
  <p:transition>
    <p:fade/>
  </p:transition>
  <p:extLst>
    <p:ext uri="{DCECCB84-F9BA-43D5-87BE-67443E8EF086}">
      <p15:sldGuideLst xmlns:p15="http://schemas.microsoft.com/office/powerpoint/2012/main">
        <p15:guide id="1" pos="331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igure with bullets">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dirty="0"/>
          </a:p>
        </p:txBody>
      </p:sp>
      <p:sp>
        <p:nvSpPr>
          <p:cNvPr id="6" name="Title 5"/>
          <p:cNvSpPr>
            <a:spLocks noGrp="1"/>
          </p:cNvSpPr>
          <p:nvPr>
            <p:ph type="title"/>
          </p:nvPr>
        </p:nvSpPr>
        <p:spPr>
          <a:xfrm>
            <a:off x="457200" y="533400"/>
            <a:ext cx="3657600" cy="1711036"/>
          </a:xfrm>
        </p:spPr>
        <p:txBody>
          <a:bodyPr anchor="b">
            <a:noAutofit/>
          </a:bodyPr>
          <a:lstStyle>
            <a:lvl1pPr>
              <a:lnSpc>
                <a:spcPct val="100000"/>
              </a:lnSpc>
              <a:spcAft>
                <a:spcPts val="1200"/>
              </a:spcAft>
              <a:defRPr sz="2200" b="1" i="0" baseline="0">
                <a:latin typeface="+mj-lt"/>
              </a:defRPr>
            </a:lvl1pPr>
          </a:lstStyle>
          <a:p>
            <a:r>
              <a:rPr lang="en-US" dirty="0"/>
              <a:t>Click to edit Master title style</a:t>
            </a:r>
          </a:p>
        </p:txBody>
      </p:sp>
      <p:sp>
        <p:nvSpPr>
          <p:cNvPr id="3" name="Text Placeholder 2"/>
          <p:cNvSpPr>
            <a:spLocks noGrp="1"/>
          </p:cNvSpPr>
          <p:nvPr>
            <p:ph type="body" sz="quarter" idx="11"/>
          </p:nvPr>
        </p:nvSpPr>
        <p:spPr>
          <a:xfrm>
            <a:off x="457200" y="2481263"/>
            <a:ext cx="3657600" cy="3254375"/>
          </a:xfrm>
        </p:spPr>
        <p:txBody>
          <a:bodyPr>
            <a:noAutofit/>
          </a:bodyPr>
          <a:lstStyle>
            <a:lvl1pPr>
              <a:defRPr sz="2200" baseline="0">
                <a:solidFill>
                  <a:schemeClr val="tx1"/>
                </a:solidFill>
              </a:defRPr>
            </a:lvl1pPr>
            <a:lvl2pPr>
              <a:defRPr sz="2200" baseline="0">
                <a:solidFill>
                  <a:schemeClr val="tx1"/>
                </a:solidFill>
              </a:defRPr>
            </a:lvl2pPr>
            <a:lvl3pPr>
              <a:defRPr sz="2200" baseline="0">
                <a:solidFill>
                  <a:schemeClr val="tx1"/>
                </a:solidFill>
              </a:defRPr>
            </a:lvl3pPr>
            <a:lvl4pPr>
              <a:defRPr sz="2200" baseline="0">
                <a:solidFill>
                  <a:schemeClr val="tx1"/>
                </a:solidFill>
              </a:defRPr>
            </a:lvl4pPr>
            <a:lvl5pPr>
              <a:defRPr sz="2200" baseline="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Box 9"/>
          <p:cNvSpPr txBox="1"/>
          <p:nvPr userDrawn="1"/>
        </p:nvSpPr>
        <p:spPr>
          <a:xfrm>
            <a:off x="265815" y="-496181"/>
            <a:ext cx="3318584"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Figure with annotation + bullets</a:t>
            </a:r>
            <a:endParaRPr lang="en-US" sz="1200" b="1" dirty="0">
              <a:solidFill>
                <a:schemeClr val="accent2"/>
              </a:solidFill>
            </a:endParaRPr>
          </a:p>
        </p:txBody>
      </p:sp>
      <p:sp>
        <p:nvSpPr>
          <p:cNvPr id="11" name="Content Placeholder 2"/>
          <p:cNvSpPr>
            <a:spLocks noGrp="1"/>
          </p:cNvSpPr>
          <p:nvPr>
            <p:ph sz="quarter" idx="10"/>
          </p:nvPr>
        </p:nvSpPr>
        <p:spPr>
          <a:xfrm>
            <a:off x="5257800" y="533400"/>
            <a:ext cx="6477000" cy="5524500"/>
          </a:xfrm>
          <a:noFill/>
        </p:spPr>
        <p:txBody>
          <a:bodyPr vert="horz" lIns="0" tIns="45720" rIns="0" bIns="45720" rtlCol="0">
            <a:normAutofit/>
          </a:bodyPr>
          <a:lstStyle>
            <a:lvl1pPr marL="228600" indent="-228600">
              <a:buNone/>
              <a:defRPr lang="en-US" smtClean="0">
                <a:solidFill>
                  <a:schemeClr val="accent2">
                    <a:lumMod val="60000"/>
                    <a:lumOff val="40000"/>
                  </a:schemeClr>
                </a:solidFill>
              </a:defRPr>
            </a:lvl1pPr>
            <a:lvl2pPr>
              <a:defRPr lang="en-US" smtClean="0"/>
            </a:lvl2pPr>
            <a:lvl3pPr>
              <a:defRPr lang="en-US" smtClean="0"/>
            </a:lvl3pPr>
            <a:lvl4pPr>
              <a:defRPr lang="en-US" smtClean="0"/>
            </a:lvl4pPr>
            <a:lvl5pPr>
              <a:defRPr lang="en-US"/>
            </a:lvl5pPr>
          </a:lstStyle>
          <a:p>
            <a:pPr marL="0" lvl="0" indent="0" algn="ctr"/>
            <a:endParaRPr lang="en-US" dirty="0"/>
          </a:p>
          <a:p>
            <a:pPr marL="0" lvl="0" indent="0" algn="ctr"/>
            <a:r>
              <a:rPr lang="en-US" dirty="0"/>
              <a:t>Click to edit Master text styles</a:t>
            </a:r>
          </a:p>
        </p:txBody>
      </p:sp>
      <p:sp>
        <p:nvSpPr>
          <p:cNvPr id="8" name="Text Placeholder 2">
            <a:extLst>
              <a:ext uri="{FF2B5EF4-FFF2-40B4-BE49-F238E27FC236}">
                <a16:creationId xmlns:a16="http://schemas.microsoft.com/office/drawing/2014/main" id="{D7D7F6C5-3DA8-6043-843B-8F5B92A0628A}"/>
              </a:ext>
            </a:extLst>
          </p:cNvPr>
          <p:cNvSpPr>
            <a:spLocks noGrp="1"/>
          </p:cNvSpPr>
          <p:nvPr>
            <p:ph type="body" sz="quarter" idx="12"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2065101018"/>
      </p:ext>
    </p:extLst>
  </p:cSld>
  <p:clrMapOvr>
    <a:masterClrMapping/>
  </p:clrMapOvr>
  <p:transition>
    <p:fade/>
  </p:transition>
  <p:extLst>
    <p:ext uri="{DCECCB84-F9BA-43D5-87BE-67443E8EF086}">
      <p15:sldGuideLst xmlns:p15="http://schemas.microsoft.com/office/powerpoint/2012/main">
        <p15:guide id="1" pos="331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Divider Blue">
    <p:bg>
      <p:bgPr>
        <a:gradFill>
          <a:gsLst>
            <a:gs pos="0">
              <a:schemeClr val="accent1"/>
            </a:gs>
            <a:gs pos="97000">
              <a:schemeClr val="tx2"/>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dirty="0"/>
          </a:p>
        </p:txBody>
      </p:sp>
      <p:sp>
        <p:nvSpPr>
          <p:cNvPr id="5" name="Title 4"/>
          <p:cNvSpPr>
            <a:spLocks noGrp="1"/>
          </p:cNvSpPr>
          <p:nvPr>
            <p:ph type="title" hasCustomPrompt="1"/>
          </p:nvPr>
        </p:nvSpPr>
        <p:spPr>
          <a:xfrm>
            <a:off x="457200" y="1981200"/>
            <a:ext cx="11277600" cy="2895600"/>
          </a:xfrm>
        </p:spPr>
        <p:txBody>
          <a:bodyPr anchor="ctr">
            <a:noAutofit/>
          </a:bodyPr>
          <a:lstStyle>
            <a:lvl1pPr algn="ctr">
              <a:defRPr sz="3600" baseline="0">
                <a:solidFill>
                  <a:schemeClr val="bg1"/>
                </a:solidFill>
                <a:latin typeface="+mj-lt"/>
              </a:defRPr>
            </a:lvl1pPr>
          </a:lstStyle>
          <a:p>
            <a:r>
              <a:rPr lang="en-US" dirty="0"/>
              <a:t>Click to add a divider title</a:t>
            </a:r>
          </a:p>
        </p:txBody>
      </p:sp>
      <p:pic>
        <p:nvPicPr>
          <p:cNvPr id="6" name="Picture 5"/>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7" name="TextBox 6"/>
          <p:cNvSpPr txBox="1"/>
          <p:nvPr userDrawn="1"/>
        </p:nvSpPr>
        <p:spPr>
          <a:xfrm>
            <a:off x="265815" y="-496181"/>
            <a:ext cx="1891202"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Blue</a:t>
            </a:r>
            <a:endParaRPr lang="en-US" sz="1200" b="1" dirty="0">
              <a:solidFill>
                <a:schemeClr val="accent2"/>
              </a:solidFill>
            </a:endParaRPr>
          </a:p>
        </p:txBody>
      </p:sp>
    </p:spTree>
    <p:extLst>
      <p:ext uri="{BB962C8B-B14F-4D97-AF65-F5344CB8AC3E}">
        <p14:creationId xmlns:p14="http://schemas.microsoft.com/office/powerpoint/2010/main" val="391012264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41682354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ivider Dark">
    <p:bg>
      <p:bgPr>
        <a:gradFill>
          <a:gsLst>
            <a:gs pos="0">
              <a:srgbClr val="474345"/>
            </a:gs>
            <a:gs pos="100000">
              <a:schemeClr val="tx1">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dirty="0"/>
          </a:p>
        </p:txBody>
      </p:sp>
      <p:sp>
        <p:nvSpPr>
          <p:cNvPr id="5" name="Title 4"/>
          <p:cNvSpPr>
            <a:spLocks noGrp="1"/>
          </p:cNvSpPr>
          <p:nvPr>
            <p:ph type="title"/>
          </p:nvPr>
        </p:nvSpPr>
        <p:spPr>
          <a:xfrm>
            <a:off x="457200" y="1981200"/>
            <a:ext cx="11277600" cy="2895600"/>
          </a:xfrm>
        </p:spPr>
        <p:txBody>
          <a:bodyPr anchor="ctr">
            <a:noAutofit/>
          </a:bodyPr>
          <a:lstStyle>
            <a:lvl1pPr algn="ctr">
              <a:defRPr sz="3600" baseline="0">
                <a:solidFill>
                  <a:schemeClr val="bg1"/>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7" name="TextBox 6"/>
          <p:cNvSpPr txBox="1"/>
          <p:nvPr userDrawn="1"/>
        </p:nvSpPr>
        <p:spPr>
          <a:xfrm>
            <a:off x="265815" y="-496181"/>
            <a:ext cx="1897738"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Dark</a:t>
            </a:r>
            <a:endParaRPr lang="en-US" sz="1200" b="1" dirty="0">
              <a:solidFill>
                <a:schemeClr val="accent2"/>
              </a:solidFill>
            </a:endParaRPr>
          </a:p>
        </p:txBody>
      </p:sp>
      <p:sp>
        <p:nvSpPr>
          <p:cNvPr id="8" name="Oval 7"/>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9" name="Oval 8"/>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0" name="Oval 9"/>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1" name="Oval 10"/>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2" name="Oval 11"/>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3" name="TextBox 12"/>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Tree>
    <p:extLst>
      <p:ext uri="{BB962C8B-B14F-4D97-AF65-F5344CB8AC3E}">
        <p14:creationId xmlns:p14="http://schemas.microsoft.com/office/powerpoint/2010/main" val="1644882944"/>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Light">
    <p:bg>
      <p:bgPr>
        <a:solidFill>
          <a:schemeClr val="bg2">
            <a:lumMod val="95000"/>
          </a:schemeClr>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dirty="0"/>
          </a:p>
        </p:txBody>
      </p:sp>
      <p:sp>
        <p:nvSpPr>
          <p:cNvPr id="5" name="Title 4"/>
          <p:cNvSpPr>
            <a:spLocks noGrp="1"/>
          </p:cNvSpPr>
          <p:nvPr>
            <p:ph type="title"/>
          </p:nvPr>
        </p:nvSpPr>
        <p:spPr>
          <a:xfrm>
            <a:off x="457200" y="1981200"/>
            <a:ext cx="11277600" cy="2895600"/>
          </a:xfrm>
        </p:spPr>
        <p:txBody>
          <a:bodyPr anchor="ctr">
            <a:noAutofit/>
          </a:bodyPr>
          <a:lstStyle>
            <a:lvl1pPr algn="ctr">
              <a:defRPr sz="3600" baseline="0">
                <a:solidFill>
                  <a:schemeClr val="tx1"/>
                </a:solidFill>
                <a:latin typeface="+mj-lt"/>
              </a:defRPr>
            </a:lvl1pPr>
          </a:lstStyle>
          <a:p>
            <a:r>
              <a:rPr lang="en-US"/>
              <a:t>Click to edit Master title style</a:t>
            </a:r>
            <a:endParaRPr lang="en-US" dirty="0"/>
          </a:p>
        </p:txBody>
      </p:sp>
      <p:sp>
        <p:nvSpPr>
          <p:cNvPr id="6" name="TextBox 5"/>
          <p:cNvSpPr txBox="1"/>
          <p:nvPr userDrawn="1"/>
        </p:nvSpPr>
        <p:spPr>
          <a:xfrm>
            <a:off x="265815" y="-496181"/>
            <a:ext cx="1936955"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Light</a:t>
            </a:r>
            <a:endParaRPr lang="en-US" sz="1200" b="1" dirty="0">
              <a:solidFill>
                <a:schemeClr val="accent2"/>
              </a:solidFill>
            </a:endParaRPr>
          </a:p>
        </p:txBody>
      </p:sp>
    </p:spTree>
    <p:extLst>
      <p:ext uri="{BB962C8B-B14F-4D97-AF65-F5344CB8AC3E}">
        <p14:creationId xmlns:p14="http://schemas.microsoft.com/office/powerpoint/2010/main" val="62229201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Light">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solidFill>
                  <a:schemeClr val="tx1"/>
                </a:solidFill>
              </a:defRPr>
            </a:lvl1pPr>
          </a:lstStyle>
          <a:p>
            <a:fld id="{B68F88C8-0A9A-DA43-95C8-7FE161A05352}" type="slidenum">
              <a:rPr lang="en-US" smtClean="0"/>
              <a:pPr/>
              <a:t>‹#›</a:t>
            </a:fld>
            <a:endParaRPr lang="en-US" dirty="0"/>
          </a:p>
        </p:txBody>
      </p:sp>
      <p:sp>
        <p:nvSpPr>
          <p:cNvPr id="10" name="Title 1"/>
          <p:cNvSpPr>
            <a:spLocks noGrp="1"/>
          </p:cNvSpPr>
          <p:nvPr>
            <p:ph type="title"/>
          </p:nvPr>
        </p:nvSpPr>
        <p:spPr>
          <a:xfrm>
            <a:off x="457200" y="533400"/>
            <a:ext cx="11277600" cy="1157288"/>
          </a:xfrm>
        </p:spPr>
        <p:txBody>
          <a:bodyPr anchor="t" anchorCtr="0">
            <a:noAutofit/>
          </a:bodyPr>
          <a:lstStyle/>
          <a:p>
            <a:r>
              <a:rPr lang="en-US" dirty="0"/>
              <a:t>Click to edit Master title style</a:t>
            </a:r>
          </a:p>
        </p:txBody>
      </p:sp>
      <p:sp>
        <p:nvSpPr>
          <p:cNvPr id="12" name="Content Placeholder 11"/>
          <p:cNvSpPr>
            <a:spLocks noGrp="1"/>
          </p:cNvSpPr>
          <p:nvPr>
            <p:ph sz="quarter" idx="13" hasCustomPrompt="1"/>
          </p:nvPr>
        </p:nvSpPr>
        <p:spPr>
          <a:xfrm>
            <a:off x="768096" y="1889125"/>
            <a:ext cx="10966704" cy="4035425"/>
          </a:xfrm>
        </p:spPr>
        <p:txBody>
          <a:bodyPr/>
          <a:lstStyle>
            <a:lvl1pPr marL="0" indent="0">
              <a:buNone/>
              <a:defRPr i="1" baseline="0">
                <a:solidFill>
                  <a:schemeClr val="accent2"/>
                </a:solidFill>
              </a:defRPr>
            </a:lvl1pPr>
          </a:lstStyle>
          <a:p>
            <a:pPr lvl="0"/>
            <a:r>
              <a:rPr lang="en-US" dirty="0"/>
              <a:t>Add Quote</a:t>
            </a:r>
          </a:p>
        </p:txBody>
      </p:sp>
      <p:sp>
        <p:nvSpPr>
          <p:cNvPr id="5" name="TextBox 4"/>
          <p:cNvSpPr txBox="1"/>
          <p:nvPr userDrawn="1"/>
        </p:nvSpPr>
        <p:spPr>
          <a:xfrm>
            <a:off x="265815" y="-496181"/>
            <a:ext cx="1860156"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Quote Light</a:t>
            </a:r>
          </a:p>
        </p:txBody>
      </p:sp>
    </p:spTree>
    <p:extLst>
      <p:ext uri="{BB962C8B-B14F-4D97-AF65-F5344CB8AC3E}">
        <p14:creationId xmlns:p14="http://schemas.microsoft.com/office/powerpoint/2010/main" val="370473876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Dark">
    <p:bg>
      <p:bgPr>
        <a:gradFill>
          <a:gsLst>
            <a:gs pos="0">
              <a:srgbClr val="474345"/>
            </a:gs>
            <a:gs pos="100000">
              <a:schemeClr val="tx1">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dirty="0"/>
          </a:p>
        </p:txBody>
      </p:sp>
      <p:sp>
        <p:nvSpPr>
          <p:cNvPr id="6" name="Title 1"/>
          <p:cNvSpPr>
            <a:spLocks noGrp="1"/>
          </p:cNvSpPr>
          <p:nvPr>
            <p:ph type="title"/>
          </p:nvPr>
        </p:nvSpPr>
        <p:spPr>
          <a:xfrm>
            <a:off x="457200" y="533400"/>
            <a:ext cx="11277600" cy="1157288"/>
          </a:xfrm>
        </p:spPr>
        <p:txBody>
          <a:bodyPr anchor="t" anchorCtr="0">
            <a:noAutofit/>
          </a:bodyPr>
          <a:lstStyle>
            <a:lvl1pPr>
              <a:defRPr>
                <a:solidFill>
                  <a:schemeClr val="bg1"/>
                </a:solidFill>
              </a:defRPr>
            </a:lvl1pPr>
          </a:lstStyle>
          <a:p>
            <a:r>
              <a:rPr lang="en-US" dirty="0"/>
              <a:t>Click to edit Master title style</a:t>
            </a:r>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5" name="Content Placeholder 11"/>
          <p:cNvSpPr>
            <a:spLocks noGrp="1"/>
          </p:cNvSpPr>
          <p:nvPr>
            <p:ph sz="quarter" idx="13" hasCustomPrompt="1"/>
          </p:nvPr>
        </p:nvSpPr>
        <p:spPr>
          <a:xfrm>
            <a:off x="768096" y="1889125"/>
            <a:ext cx="10966704" cy="4035425"/>
          </a:xfrm>
        </p:spPr>
        <p:txBody>
          <a:bodyPr/>
          <a:lstStyle>
            <a:lvl1pPr marL="0" indent="0">
              <a:buNone/>
              <a:defRPr i="1" baseline="0">
                <a:solidFill>
                  <a:schemeClr val="accent2"/>
                </a:solidFill>
              </a:defRPr>
            </a:lvl1pPr>
          </a:lstStyle>
          <a:p>
            <a:pPr lvl="0"/>
            <a:r>
              <a:rPr lang="en-US" dirty="0"/>
              <a:t>Add Quote</a:t>
            </a:r>
          </a:p>
        </p:txBody>
      </p:sp>
      <p:sp>
        <p:nvSpPr>
          <p:cNvPr id="8" name="TextBox 7"/>
          <p:cNvSpPr txBox="1"/>
          <p:nvPr userDrawn="1"/>
        </p:nvSpPr>
        <p:spPr>
          <a:xfrm>
            <a:off x="265815" y="-496181"/>
            <a:ext cx="1820939"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Quote Dark</a:t>
            </a:r>
            <a:endParaRPr lang="en-US" sz="1200" b="1" dirty="0">
              <a:solidFill>
                <a:schemeClr val="accent2"/>
              </a:solidFill>
            </a:endParaRPr>
          </a:p>
        </p:txBody>
      </p:sp>
      <p:sp>
        <p:nvSpPr>
          <p:cNvPr id="9" name="Oval 8"/>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0" name="Oval 9"/>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1" name="Oval 10"/>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2" name="Oval 11"/>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3" name="Oval 12"/>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4" name="TextBox 13"/>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Tree>
    <p:extLst>
      <p:ext uri="{BB962C8B-B14F-4D97-AF65-F5344CB8AC3E}">
        <p14:creationId xmlns:p14="http://schemas.microsoft.com/office/powerpoint/2010/main" val="214764532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8F88C8-0A9A-DA43-95C8-7FE161A05352}" type="slidenum">
              <a:rPr lang="en-US" smtClean="0"/>
              <a:t>‹#›</a:t>
            </a:fld>
            <a:endParaRPr lang="en-US" dirty="0"/>
          </a:p>
        </p:txBody>
      </p:sp>
      <p:sp>
        <p:nvSpPr>
          <p:cNvPr id="3" name="TextBox 2"/>
          <p:cNvSpPr txBox="1"/>
          <p:nvPr userDrawn="1"/>
        </p:nvSpPr>
        <p:spPr>
          <a:xfrm>
            <a:off x="265815" y="-496181"/>
            <a:ext cx="1415941"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Blank</a:t>
            </a:r>
            <a:endParaRPr lang="en-US" sz="1200" b="1" dirty="0">
              <a:solidFill>
                <a:schemeClr val="accent2"/>
              </a:solidFill>
            </a:endParaRPr>
          </a:p>
        </p:txBody>
      </p:sp>
    </p:spTree>
    <p:extLst>
      <p:ext uri="{BB962C8B-B14F-4D97-AF65-F5344CB8AC3E}">
        <p14:creationId xmlns:p14="http://schemas.microsoft.com/office/powerpoint/2010/main" val="358840829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56753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1720708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1999389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3938745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3148127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289567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1B19BB-FECC-42C9-8314-E9C5C0D08835}" type="datetimeFigureOut">
              <a:rPr lang="en-US" smtClean="0"/>
              <a:t>6/22/2020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5C632A-77C2-44BB-9DE4-AD36186FE649}" type="slidenum">
              <a:rPr lang="en-US" smtClean="0"/>
              <a:t>‹#›</a:t>
            </a:fld>
            <a:endParaRPr lang="en-US" dirty="0"/>
          </a:p>
        </p:txBody>
      </p:sp>
    </p:spTree>
    <p:extLst>
      <p:ext uri="{BB962C8B-B14F-4D97-AF65-F5344CB8AC3E}">
        <p14:creationId xmlns:p14="http://schemas.microsoft.com/office/powerpoint/2010/main" val="2260892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1B19BB-FECC-42C9-8314-E9C5C0D08835}" type="datetimeFigureOut">
              <a:rPr lang="en-US" smtClean="0"/>
              <a:t>6/22/2020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5C632A-77C2-44BB-9DE4-AD36186FE649}" type="slidenum">
              <a:rPr lang="en-US" smtClean="0"/>
              <a:t>‹#›</a:t>
            </a:fld>
            <a:endParaRPr lang="en-US" dirty="0"/>
          </a:p>
        </p:txBody>
      </p:sp>
    </p:spTree>
    <p:extLst>
      <p:ext uri="{BB962C8B-B14F-4D97-AF65-F5344CB8AC3E}">
        <p14:creationId xmlns:p14="http://schemas.microsoft.com/office/powerpoint/2010/main" val="1823302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11277600" cy="1157288"/>
          </a:xfrm>
          <a:prstGeom prst="rect">
            <a:avLst/>
          </a:prstGeom>
        </p:spPr>
        <p:txBody>
          <a:bodyPr vert="horz" lIns="0" tIns="45720" rIns="0" bIns="45720" rtlCol="0" anchor="t">
            <a:normAutofit/>
          </a:bodyPr>
          <a:lstStyle/>
          <a:p>
            <a:r>
              <a:rPr lang="en-US" dirty="0"/>
              <a:t>Click to edit Master title style</a:t>
            </a:r>
          </a:p>
        </p:txBody>
      </p:sp>
      <p:sp>
        <p:nvSpPr>
          <p:cNvPr id="3" name="Text Placeholder 2"/>
          <p:cNvSpPr>
            <a:spLocks noGrp="1"/>
          </p:cNvSpPr>
          <p:nvPr>
            <p:ph type="body" idx="1"/>
          </p:nvPr>
        </p:nvSpPr>
        <p:spPr>
          <a:xfrm>
            <a:off x="457200" y="1825625"/>
            <a:ext cx="11277600" cy="4232275"/>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dirty="0"/>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a:ext>
            </a:extLst>
          </a:blip>
          <a:srcRect l="14990" t="-24944" r="1"/>
          <a:stretch/>
        </p:blipFill>
        <p:spPr>
          <a:xfrm>
            <a:off x="320675" y="6521450"/>
            <a:ext cx="2391113" cy="102824"/>
          </a:xfrm>
          <a:prstGeom prst="rect">
            <a:avLst/>
          </a:prstGeom>
        </p:spPr>
      </p:pic>
      <p:sp>
        <p:nvSpPr>
          <p:cNvPr id="4" name="Oval 3"/>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7" name="Oval 6"/>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9" name="Oval 8"/>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1" name="Oval 10"/>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2" name="Oval 11"/>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5" name="TextBox 4"/>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
        <p:nvSpPr>
          <p:cNvPr id="13" name="TextBox 12"/>
          <p:cNvSpPr txBox="1"/>
          <p:nvPr userDrawn="1"/>
        </p:nvSpPr>
        <p:spPr>
          <a:xfrm>
            <a:off x="10140466" y="7020156"/>
            <a:ext cx="2082621" cy="246221"/>
          </a:xfrm>
          <a:prstGeom prst="rect">
            <a:avLst/>
          </a:prstGeom>
          <a:noFill/>
        </p:spPr>
        <p:txBody>
          <a:bodyPr vert="horz" wrap="none" rtlCol="0">
            <a:spAutoFit/>
          </a:bodyPr>
          <a:lstStyle/>
          <a:p>
            <a:pPr algn="r"/>
            <a:r>
              <a:rPr lang="en-US" sz="1000" b="1" spc="0" dirty="0">
                <a:solidFill>
                  <a:schemeClr val="tx1">
                    <a:lumMod val="60000"/>
                    <a:lumOff val="40000"/>
                  </a:schemeClr>
                </a:solidFill>
              </a:rPr>
              <a:t>TEMPLATE VERSION 2.2 </a:t>
            </a:r>
            <a:r>
              <a:rPr lang="en-US" sz="1000" b="1" spc="0" dirty="0">
                <a:solidFill>
                  <a:schemeClr val="tx1"/>
                </a:solidFill>
              </a:rPr>
              <a:t>BETA</a:t>
            </a:r>
          </a:p>
        </p:txBody>
      </p:sp>
    </p:spTree>
    <p:extLst>
      <p:ext uri="{BB962C8B-B14F-4D97-AF65-F5344CB8AC3E}">
        <p14:creationId xmlns:p14="http://schemas.microsoft.com/office/powerpoint/2010/main" val="44869040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ransition>
    <p:fade/>
  </p:transition>
  <p:hf hdr="0" ftr="0" dt="0"/>
  <p:txStyles>
    <p:titleStyle>
      <a:lvl1pPr algn="l" defTabSz="914400" rtl="0" eaLnBrk="1" latinLnBrk="0" hangingPunct="1">
        <a:lnSpc>
          <a:spcPct val="90000"/>
        </a:lnSpc>
        <a:spcBef>
          <a:spcPct val="0"/>
        </a:spcBef>
        <a:buNone/>
        <a:defRPr sz="3400" b="1" kern="120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600"/>
        </a:spcAft>
        <a:buClr>
          <a:schemeClr val="accent1"/>
        </a:buClr>
        <a:buFont typeface="Wingdings"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1600"/>
        </a:spcAft>
        <a:buClr>
          <a:schemeClr val="accent1"/>
        </a:buClr>
        <a:buFont typeface="Wingdings"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88">
          <p15:clr>
            <a:srgbClr val="F26B43"/>
          </p15:clr>
        </p15:guide>
        <p15:guide id="4" orient="horz" pos="336">
          <p15:clr>
            <a:srgbClr val="F26B43"/>
          </p15:clr>
        </p15:guide>
        <p15:guide id="5" orient="horz" pos="3816">
          <p15:clr>
            <a:srgbClr val="F26B43"/>
          </p15:clr>
        </p15:guide>
        <p15:guide id="6" pos="2592">
          <p15:clr>
            <a:srgbClr val="F26B43"/>
          </p15:clr>
        </p15:guide>
        <p15:guide id="7" pos="7392">
          <p15:clr>
            <a:srgbClr val="F26B43"/>
          </p15:clr>
        </p15:guide>
        <p15:guide id="8" orient="horz" pos="417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markc@uchicago.org" TargetMode="External"/><Relationship Id="rId2" Type="http://schemas.openxmlformats.org/officeDocument/2006/relationships/hyperlink" Target="mailto:mpergamit@urban.org" TargetMode="Externa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8F88C8-0A9A-DA43-95C8-7FE161A05352}" type="slidenum">
              <a:rPr lang="en-US" smtClean="0"/>
              <a:pPr/>
              <a:t>1</a:t>
            </a:fld>
            <a:endParaRPr lang="en-US" dirty="0"/>
          </a:p>
        </p:txBody>
      </p:sp>
      <p:sp>
        <p:nvSpPr>
          <p:cNvPr id="3" name="Title 2"/>
          <p:cNvSpPr>
            <a:spLocks noGrp="1"/>
          </p:cNvSpPr>
          <p:nvPr>
            <p:ph type="title"/>
          </p:nvPr>
        </p:nvSpPr>
        <p:spPr/>
        <p:txBody>
          <a:bodyPr/>
          <a:lstStyle/>
          <a:p>
            <a:pPr algn="ctr"/>
            <a:r>
              <a:rPr lang="en-US" dirty="0"/>
              <a:t>To Our Participants</a:t>
            </a:r>
          </a:p>
        </p:txBody>
      </p:sp>
      <p:sp>
        <p:nvSpPr>
          <p:cNvPr id="4" name="Content Placeholder 3"/>
          <p:cNvSpPr>
            <a:spLocks noGrp="1"/>
          </p:cNvSpPr>
          <p:nvPr>
            <p:ph sz="quarter" idx="13"/>
          </p:nvPr>
        </p:nvSpPr>
        <p:spPr>
          <a:xfrm>
            <a:off x="647131" y="1376957"/>
            <a:ext cx="10897737" cy="3829287"/>
          </a:xfrm>
        </p:spPr>
        <p:txBody>
          <a:bodyPr>
            <a:normAutofit/>
          </a:bodyPr>
          <a:lstStyle/>
          <a:p>
            <a:r>
              <a:rPr lang="en-US" sz="2000" i="0" dirty="0">
                <a:solidFill>
                  <a:schemeClr val="bg1">
                    <a:lumMod val="85000"/>
                  </a:schemeClr>
                </a:solidFill>
                <a:latin typeface="Times New Roman" panose="02020603050405020304" pitchFamily="18" charset="0"/>
                <a:ea typeface="Times New Roman" panose="02020603050405020304" pitchFamily="18" charset="0"/>
              </a:rPr>
              <a:t>PAPERWORK REDUCTION ACT OF 1995 (Pub. L. 104-13) STATEMENT OF PUBLIC BURDEN: </a:t>
            </a:r>
          </a:p>
          <a:p>
            <a:r>
              <a:rPr lang="en-US" sz="2000" i="0" dirty="0">
                <a:solidFill>
                  <a:schemeClr val="bg1">
                    <a:lumMod val="85000"/>
                  </a:schemeClr>
                </a:solidFill>
                <a:latin typeface="Times New Roman" panose="02020603050405020304" pitchFamily="18" charset="0"/>
                <a:cs typeface="Times New Roman" panose="02020603050405020304" pitchFamily="18" charset="0"/>
              </a:rPr>
              <a:t>This information is being collected to provide Academy faculty with background regarding participants’ evaluation projects. The information will be used by faculty to tailor the content of the Academy. </a:t>
            </a:r>
            <a:r>
              <a:rPr lang="en-US" sz="2000" i="0" dirty="0">
                <a:solidFill>
                  <a:schemeClr val="bg1">
                    <a:lumMod val="85000"/>
                  </a:schemeClr>
                </a:solidFill>
                <a:latin typeface="Times New Roman" panose="02020603050405020304" pitchFamily="18" charset="0"/>
                <a:ea typeface="Times New Roman" panose="02020603050405020304" pitchFamily="18" charset="0"/>
                <a:cs typeface="Times New Roman" panose="02020603050405020304" pitchFamily="18" charset="0"/>
              </a:rPr>
              <a:t>Public reporting burden for this collection of information is estimated to average 43 minutes per respondent, including the time for reviewing instructions, gathering and reviewing information, preparing slides, and presenting them during the Academy. This is a voluntary collection of information. An agency may not conduct or sponsor, and a person is not required to respond to, a collection of information subject to the requirements of the Paperwork Reduction Act of 1995, unless it displays a currently valid OMB control number. The OMB # is 0970-0401 and the expiration date is 05/31/2021. </a:t>
            </a:r>
          </a:p>
          <a:p>
            <a:r>
              <a:rPr lang="en-US" sz="2000" i="0" dirty="0">
                <a:solidFill>
                  <a:schemeClr val="bg1">
                    <a:lumMod val="85000"/>
                  </a:schemeClr>
                </a:solidFill>
                <a:latin typeface="Times New Roman" panose="02020603050405020304" pitchFamily="18" charset="0"/>
                <a:ea typeface="Times New Roman" panose="02020603050405020304" pitchFamily="18" charset="0"/>
                <a:cs typeface="Times New Roman" panose="02020603050405020304" pitchFamily="18" charset="0"/>
              </a:rPr>
              <a:t>If you have any comments on this collection of information, please contact:</a:t>
            </a:r>
          </a:p>
        </p:txBody>
      </p:sp>
      <p:graphicFrame>
        <p:nvGraphicFramePr>
          <p:cNvPr id="5" name="Table 4"/>
          <p:cNvGraphicFramePr>
            <a:graphicFrameLocks noGrp="1"/>
          </p:cNvGraphicFramePr>
          <p:nvPr>
            <p:extLst>
              <p:ext uri="{D42A27DB-BD31-4B8C-83A1-F6EECF244321}">
                <p14:modId xmlns:p14="http://schemas.microsoft.com/office/powerpoint/2010/main" val="655388753"/>
              </p:ext>
            </p:extLst>
          </p:nvPr>
        </p:nvGraphicFramePr>
        <p:xfrm>
          <a:off x="2442948" y="5028989"/>
          <a:ext cx="7301552" cy="1310640"/>
        </p:xfrm>
        <a:graphic>
          <a:graphicData uri="http://schemas.openxmlformats.org/drawingml/2006/table">
            <a:tbl>
              <a:tblPr firstRow="1" bandRow="1">
                <a:tableStyleId>{5C22544A-7EE6-4342-B048-85BDC9FD1C3A}</a:tableStyleId>
              </a:tblPr>
              <a:tblGrid>
                <a:gridCol w="3650776">
                  <a:extLst>
                    <a:ext uri="{9D8B030D-6E8A-4147-A177-3AD203B41FA5}">
                      <a16:colId xmlns:a16="http://schemas.microsoft.com/office/drawing/2014/main" val="388145510"/>
                    </a:ext>
                  </a:extLst>
                </a:gridCol>
                <a:gridCol w="3650776">
                  <a:extLst>
                    <a:ext uri="{9D8B030D-6E8A-4147-A177-3AD203B41FA5}">
                      <a16:colId xmlns:a16="http://schemas.microsoft.com/office/drawing/2014/main" val="1688915241"/>
                    </a:ext>
                  </a:extLst>
                </a:gridCol>
              </a:tblGrid>
              <a:tr h="370840">
                <a:tc>
                  <a:txBody>
                    <a:bodyPr/>
                    <a:lstStyle/>
                    <a:p>
                      <a:pPr algn="ctr"/>
                      <a:r>
                        <a:rPr lang="en-US" sz="2000" b="0" dirty="0">
                          <a:solidFill>
                            <a:schemeClr val="bg1">
                              <a:lumMod val="85000"/>
                            </a:schemeClr>
                          </a:solidFill>
                          <a:latin typeface="Times New Roman" panose="02020603050405020304" pitchFamily="18" charset="0"/>
                          <a:cs typeface="Times New Roman" panose="02020603050405020304" pitchFamily="18" charset="0"/>
                        </a:rPr>
                        <a:t>Mike Pergamit</a:t>
                      </a:r>
                    </a:p>
                    <a:p>
                      <a:pPr algn="ctr"/>
                      <a:r>
                        <a:rPr lang="en-US" sz="2000" b="0" dirty="0">
                          <a:solidFill>
                            <a:schemeClr val="bg1">
                              <a:lumMod val="85000"/>
                            </a:schemeClr>
                          </a:solidFill>
                          <a:latin typeface="Times New Roman" panose="02020603050405020304" pitchFamily="18" charset="0"/>
                          <a:cs typeface="Times New Roman" panose="02020603050405020304" pitchFamily="18" charset="0"/>
                        </a:rPr>
                        <a:t>Urban Institute</a:t>
                      </a:r>
                    </a:p>
                    <a:p>
                      <a:pPr algn="ctr"/>
                      <a:r>
                        <a:rPr lang="en-US" sz="2000" b="0" dirty="0">
                          <a:solidFill>
                            <a:schemeClr val="bg1">
                              <a:lumMod val="85000"/>
                            </a:schemeClr>
                          </a:solidFill>
                          <a:latin typeface="Times New Roman" panose="02020603050405020304" pitchFamily="18" charset="0"/>
                          <a:cs typeface="Times New Roman" panose="02020603050405020304" pitchFamily="18" charset="0"/>
                        </a:rPr>
                        <a:t>202-261-5276</a:t>
                      </a:r>
                    </a:p>
                    <a:p>
                      <a:pPr algn="ctr"/>
                      <a:r>
                        <a:rPr lang="en-US" sz="2000" b="0" dirty="0">
                          <a:solidFill>
                            <a:schemeClr val="bg1">
                              <a:lumMod val="85000"/>
                            </a:schemeClr>
                          </a:solidFill>
                          <a:latin typeface="Times New Roman" panose="02020603050405020304" pitchFamily="18" charset="0"/>
                          <a:cs typeface="Times New Roman" panose="02020603050405020304" pitchFamily="18" charset="0"/>
                          <a:hlinkClick r:id="rId2"/>
                        </a:rPr>
                        <a:t>mpergamit@urban.org</a:t>
                      </a:r>
                      <a:endParaRPr lang="en-US" sz="2000" b="0" dirty="0">
                        <a:solidFill>
                          <a:schemeClr val="bg1">
                            <a:lumMod val="85000"/>
                          </a:schemeClr>
                        </a:solidFill>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000" b="0" dirty="0">
                          <a:solidFill>
                            <a:schemeClr val="bg1">
                              <a:lumMod val="85000"/>
                            </a:schemeClr>
                          </a:solidFill>
                          <a:latin typeface="Times New Roman" panose="02020603050405020304" pitchFamily="18" charset="0"/>
                          <a:cs typeface="Times New Roman" panose="02020603050405020304" pitchFamily="18" charset="0"/>
                        </a:rPr>
                        <a:t>Mark Courtney</a:t>
                      </a:r>
                    </a:p>
                    <a:p>
                      <a:pPr algn="ctr"/>
                      <a:r>
                        <a:rPr lang="en-US" sz="2000" b="0" dirty="0">
                          <a:solidFill>
                            <a:schemeClr val="bg1">
                              <a:lumMod val="85000"/>
                            </a:schemeClr>
                          </a:solidFill>
                          <a:latin typeface="Times New Roman" panose="02020603050405020304" pitchFamily="18" charset="0"/>
                          <a:cs typeface="Times New Roman" panose="02020603050405020304" pitchFamily="18" charset="0"/>
                        </a:rPr>
                        <a:t>University</a:t>
                      </a:r>
                      <a:r>
                        <a:rPr lang="en-US" sz="2000" b="0" baseline="0" dirty="0">
                          <a:solidFill>
                            <a:schemeClr val="bg1">
                              <a:lumMod val="85000"/>
                            </a:schemeClr>
                          </a:solidFill>
                          <a:latin typeface="Times New Roman" panose="02020603050405020304" pitchFamily="18" charset="0"/>
                          <a:cs typeface="Times New Roman" panose="02020603050405020304" pitchFamily="18" charset="0"/>
                        </a:rPr>
                        <a:t> of Chicago</a:t>
                      </a:r>
                    </a:p>
                    <a:p>
                      <a:pPr algn="ctr"/>
                      <a:r>
                        <a:rPr lang="en-US" sz="2000" b="0" baseline="0" dirty="0">
                          <a:solidFill>
                            <a:schemeClr val="bg1">
                              <a:lumMod val="85000"/>
                            </a:schemeClr>
                          </a:solidFill>
                          <a:latin typeface="Times New Roman" panose="02020603050405020304" pitchFamily="18" charset="0"/>
                          <a:cs typeface="Times New Roman" panose="02020603050405020304" pitchFamily="18" charset="0"/>
                        </a:rPr>
                        <a:t>772-702-1219</a:t>
                      </a:r>
                    </a:p>
                    <a:p>
                      <a:pPr algn="ctr"/>
                      <a:r>
                        <a:rPr lang="en-US" sz="2000" b="0" baseline="0" dirty="0">
                          <a:solidFill>
                            <a:schemeClr val="bg1">
                              <a:lumMod val="85000"/>
                            </a:schemeClr>
                          </a:solidFill>
                          <a:latin typeface="Times New Roman" panose="02020603050405020304" pitchFamily="18" charset="0"/>
                          <a:cs typeface="Times New Roman" panose="02020603050405020304" pitchFamily="18" charset="0"/>
                          <a:hlinkClick r:id="rId3"/>
                        </a:rPr>
                        <a:t>markc@uchicago.org</a:t>
                      </a:r>
                      <a:endParaRPr lang="en-US" sz="2000" b="0" dirty="0">
                        <a:solidFill>
                          <a:schemeClr val="bg1">
                            <a:lumMod val="85000"/>
                          </a:schemeClr>
                        </a:solidFill>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58168015"/>
                  </a:ext>
                </a:extLst>
              </a:tr>
            </a:tbl>
          </a:graphicData>
        </a:graphic>
      </p:graphicFrame>
    </p:spTree>
    <p:extLst>
      <p:ext uri="{BB962C8B-B14F-4D97-AF65-F5344CB8AC3E}">
        <p14:creationId xmlns:p14="http://schemas.microsoft.com/office/powerpoint/2010/main" val="66798853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427304"/>
            <a:ext cx="2849217" cy="430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TextBox 2"/>
          <p:cNvSpPr txBox="1"/>
          <p:nvPr/>
        </p:nvSpPr>
        <p:spPr>
          <a:xfrm>
            <a:off x="1" y="1507066"/>
            <a:ext cx="12192000" cy="8309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800" b="0" i="0" u="none" strike="noStrike" kern="0" cap="none" spc="0" normalizeH="0" baseline="0" noProof="0" dirty="0">
                <a:ln>
                  <a:noFill/>
                </a:ln>
                <a:solidFill>
                  <a:sysClr val="windowText" lastClr="000000"/>
                </a:solidFill>
                <a:effectLst/>
                <a:uLnTx/>
                <a:uFillTx/>
                <a:latin typeface="+mj-lt"/>
              </a:rPr>
              <a:t>Lightning Round Introductions</a:t>
            </a:r>
          </a:p>
        </p:txBody>
      </p:sp>
      <p:sp>
        <p:nvSpPr>
          <p:cNvPr id="6" name="TextBox 5"/>
          <p:cNvSpPr txBox="1"/>
          <p:nvPr/>
        </p:nvSpPr>
        <p:spPr>
          <a:xfrm>
            <a:off x="2" y="3394266"/>
            <a:ext cx="12191999" cy="1754326"/>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ysClr val="windowText" lastClr="000000"/>
                </a:solidFill>
                <a:effectLst/>
                <a:uLnTx/>
                <a:uFillTx/>
              </a:rPr>
              <a:t>Name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ysClr val="windowText" lastClr="000000"/>
                </a:solidFill>
                <a:effectLst/>
                <a:uLnTx/>
                <a:uFillTx/>
              </a:rPr>
              <a:t>Position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ysClr val="windowText" lastClr="000000"/>
                </a:solidFill>
                <a:effectLst/>
                <a:uLnTx/>
                <a:uFillTx/>
              </a:rPr>
              <a:t>Agency/Organization</a:t>
            </a:r>
          </a:p>
        </p:txBody>
      </p:sp>
      <p:sp>
        <p:nvSpPr>
          <p:cNvPr id="7" name="TextBox 6"/>
          <p:cNvSpPr txBox="1"/>
          <p:nvPr/>
        </p:nvSpPr>
        <p:spPr>
          <a:xfrm>
            <a:off x="0" y="5968758"/>
            <a:ext cx="12192001"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srgbClr val="1A8ECE"/>
                </a:solidFill>
                <a:effectLst/>
                <a:uLnTx/>
                <a:uFillTx/>
              </a:rPr>
              <a:t>Evidence-Building Academy 2020</a:t>
            </a:r>
          </a:p>
        </p:txBody>
      </p:sp>
    </p:spTree>
    <p:extLst>
      <p:ext uri="{BB962C8B-B14F-4D97-AF65-F5344CB8AC3E}">
        <p14:creationId xmlns:p14="http://schemas.microsoft.com/office/powerpoint/2010/main" val="327268584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SNAPSHOT OF YOUR PROJECT</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Provide an “elevator speech” of your evaluation interests (keep it to one slide!)</a:t>
            </a:r>
          </a:p>
          <a:p>
            <a:pPr lvl="1"/>
            <a:r>
              <a:rPr lang="en-US" dirty="0"/>
              <a:t>This can relate to a current or upcoming program evaluation plan, or general interests if you do not have a specific project you are working on during the academy.</a:t>
            </a:r>
          </a:p>
        </p:txBody>
      </p:sp>
    </p:spTree>
    <p:extLst>
      <p:ext uri="{BB962C8B-B14F-4D97-AF65-F5344CB8AC3E}">
        <p14:creationId xmlns:p14="http://schemas.microsoft.com/office/powerpoint/2010/main" val="3599791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DESCRIPTION OF YOUR PROJECT</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If relevant, please include information on the following:</a:t>
            </a:r>
          </a:p>
          <a:p>
            <a:pPr lvl="1"/>
            <a:r>
              <a:rPr lang="en-US" dirty="0"/>
              <a:t>Target population(s)</a:t>
            </a:r>
            <a:endParaRPr lang="en-US" dirty="0">
              <a:cs typeface="Calibri"/>
            </a:endParaRPr>
          </a:p>
          <a:p>
            <a:pPr lvl="1"/>
            <a:r>
              <a:rPr lang="en-US" dirty="0"/>
              <a:t>Data source(s)</a:t>
            </a:r>
            <a:endParaRPr lang="en-US" dirty="0">
              <a:cs typeface="Calibri" panose="020F0502020204030204"/>
            </a:endParaRPr>
          </a:p>
          <a:p>
            <a:pPr lvl="1"/>
            <a:r>
              <a:rPr lang="en-US" dirty="0"/>
              <a:t>Analysis method(s)</a:t>
            </a:r>
            <a:endParaRPr lang="en-US" dirty="0">
              <a:cs typeface="Calibri" panose="020F0502020204030204"/>
            </a:endParaRPr>
          </a:p>
        </p:txBody>
      </p:sp>
    </p:spTree>
    <p:extLst>
      <p:ext uri="{BB962C8B-B14F-4D97-AF65-F5344CB8AC3E}">
        <p14:creationId xmlns:p14="http://schemas.microsoft.com/office/powerpoint/2010/main" val="3302671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CHALLENGES</a:t>
            </a:r>
            <a:br>
              <a:rPr lang="en-US" b="1" dirty="0"/>
            </a:br>
            <a:r>
              <a:rPr lang="en-US" sz="1800" dirty="0">
                <a:solidFill>
                  <a:schemeClr val="tx1">
                    <a:lumMod val="65000"/>
                    <a:lumOff val="35000"/>
                  </a:schemeClr>
                </a:solidFill>
                <a:latin typeface="Times New Roman"/>
                <a:cs typeface="Times New Roman"/>
              </a:rPr>
              <a:t>(This should be something you would like to address during the academy with feedback or brainstorming support from other attendees and experts. EXAMPLES: how to identify the most appropriate type of evaluation for your questions, how to choose a study design, how to develop an evaluation plan and identify what should be included, etc.)</a:t>
            </a:r>
            <a:endParaRPr lang="en-US" sz="1800" b="1" dirty="0">
              <a:solidFill>
                <a:schemeClr val="tx1">
                  <a:lumMod val="65000"/>
                  <a:lumOff val="35000"/>
                </a:schemeClr>
              </a:solidFill>
              <a:latin typeface="Times New Roman"/>
              <a:cs typeface="Times New Roman"/>
            </a:endParaRPr>
          </a:p>
        </p:txBody>
      </p:sp>
      <p:sp>
        <p:nvSpPr>
          <p:cNvPr id="3" name="Content Placeholder 2"/>
          <p:cNvSpPr>
            <a:spLocks noGrp="1"/>
          </p:cNvSpPr>
          <p:nvPr>
            <p:ph idx="1"/>
          </p:nvPr>
        </p:nvSpPr>
        <p:spPr/>
        <p:txBody>
          <a:bodyPr vert="horz" lIns="91440" tIns="45720" rIns="91440" bIns="45720" rtlCol="0" anchor="t">
            <a:normAutofit/>
          </a:bodyPr>
          <a:lstStyle/>
          <a:p>
            <a:r>
              <a:rPr lang="en-US" dirty="0"/>
              <a:t>Challenge 1:</a:t>
            </a:r>
          </a:p>
          <a:p>
            <a:r>
              <a:rPr lang="en-US" dirty="0">
                <a:ea typeface="+mn-lt"/>
                <a:cs typeface="+mn-lt"/>
              </a:rPr>
              <a:t>Challenge 2 (optional):</a:t>
            </a:r>
          </a:p>
          <a:p>
            <a:r>
              <a:rPr lang="en-US" dirty="0">
                <a:ea typeface="+mn-lt"/>
                <a:cs typeface="+mn-lt"/>
              </a:rPr>
              <a:t>Challenge 3 (optional):</a:t>
            </a:r>
            <a:endParaRPr lang="en-US" dirty="0">
              <a:cs typeface="Calibri"/>
            </a:endParaRPr>
          </a:p>
        </p:txBody>
      </p:sp>
    </p:spTree>
    <p:extLst>
      <p:ext uri="{BB962C8B-B14F-4D97-AF65-F5344CB8AC3E}">
        <p14:creationId xmlns:p14="http://schemas.microsoft.com/office/powerpoint/2010/main" val="3342424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2">
      <a:dk1>
        <a:srgbClr val="494546"/>
      </a:dk1>
      <a:lt1>
        <a:srgbClr val="FFFFFF"/>
      </a:lt1>
      <a:dk2>
        <a:srgbClr val="1A8ECE"/>
      </a:dk2>
      <a:lt2>
        <a:srgbClr val="FFFFFF"/>
      </a:lt2>
      <a:accent1>
        <a:srgbClr val="169CEC"/>
      </a:accent1>
      <a:accent2>
        <a:srgbClr val="C8C8C8"/>
      </a:accent2>
      <a:accent3>
        <a:srgbClr val="FCB300"/>
      </a:accent3>
      <a:accent4>
        <a:srgbClr val="E50178"/>
      </a:accent4>
      <a:accent5>
        <a:srgbClr val="44AD32"/>
      </a:accent5>
      <a:accent6>
        <a:srgbClr val="D31117"/>
      </a:accent6>
      <a:hlink>
        <a:srgbClr val="169CEC"/>
      </a:hlink>
      <a:folHlink>
        <a:srgbClr val="169CEC"/>
      </a:folHlink>
    </a:clrScheme>
    <a:fontScheme name="Urban">
      <a:majorFont>
        <a:latin typeface="Lato"/>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i-presentation-full" id="{12B36397-D6A8-8244-8415-980ED50EDE74}" vid="{D2F6646A-FD4A-4D47-AE9A-BFEEF1E74A5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285</Words>
  <Application>Microsoft Office PowerPoint</Application>
  <PresentationFormat>Widescreen</PresentationFormat>
  <Paragraphs>32</Paragraphs>
  <Slides>5</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Arial</vt:lpstr>
      <vt:lpstr>Calibri</vt:lpstr>
      <vt:lpstr>Calibri Light</vt:lpstr>
      <vt:lpstr>Lato</vt:lpstr>
      <vt:lpstr>Times New Roman</vt:lpstr>
      <vt:lpstr>Wingdings</vt:lpstr>
      <vt:lpstr>Office Theme</vt:lpstr>
      <vt:lpstr>1_Office Theme</vt:lpstr>
      <vt:lpstr>To Our Participants</vt:lpstr>
      <vt:lpstr>PowerPoint Presentation</vt:lpstr>
      <vt:lpstr>SNAPSHOT OF YOUR PROJECT</vt:lpstr>
      <vt:lpstr>DESCRIPTION OF YOUR PROJECT</vt:lpstr>
      <vt:lpstr>CHALLENGES (This should be something you would like to address during the academy with feedback or brainstorming support from other attendees and experts. EXAMPLES: how to identify the most appropriate type of evaluation for your questions, how to choose a study design, how to develop an evaluation plan and identify what should be included, etc.)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Lightning Round Presentation</dc:title>
  <dc:creator>Okpych, Nathanael</dc:creator>
  <cp:lastModifiedBy>Richardson, Audrey</cp:lastModifiedBy>
  <cp:revision>55</cp:revision>
  <dcterms:created xsi:type="dcterms:W3CDTF">2019-08-29T18:43:01Z</dcterms:created>
  <dcterms:modified xsi:type="dcterms:W3CDTF">2020-06-22T16:43:35Z</dcterms:modified>
</cp:coreProperties>
</file>