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270" r:id="rId3"/>
    <p:sldId id="265" r:id="rId4"/>
    <p:sldId id="264" r:id="rId5"/>
    <p:sldId id="272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wyer, Kathleen (ACF)" initials="DK(" lastIdx="1" clrIdx="0">
    <p:extLst>
      <p:ext uri="{19B8F6BF-5375-455C-9EA6-DF929625EA0E}">
        <p15:presenceInfo xmlns:p15="http://schemas.microsoft.com/office/powerpoint/2012/main" userId="S-1-5-21-1747495209-1248221918-2216747781-58312" providerId="AD"/>
      </p:ext>
    </p:extLst>
  </p:cmAuthor>
  <p:cmAuthor id="2" name="Richardson, Audrey" initials="RA" lastIdx="1" clrIdx="1">
    <p:extLst>
      <p:ext uri="{19B8F6BF-5375-455C-9EA6-DF929625EA0E}">
        <p15:presenceInfo xmlns:p15="http://schemas.microsoft.com/office/powerpoint/2012/main" userId="S-1-5-21-1053119219-327446729-612134452-189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8ECE"/>
    <a:srgbClr val="E1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227574-7F8D-4D1F-8548-887A0CE4785A}" v="1" dt="2020-07-04T00:03:13.984"/>
    <p1510:client id="{1D07A991-806B-411B-B504-38C9DF031142}" v="508" dt="2020-08-04T18:42:59.076"/>
    <p1510:client id="{442B3D0A-FAD2-4F78-BB72-D3A38B97FEED}" v="90" dt="2020-05-23T00:43:13.4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dgette Lery" userId="AzjkCd26QIvxLbeyxwZ6zfPBKDImJirHcLq6qv7gA7U=" providerId="None" clId="Web-{1D07A991-806B-411B-B504-38C9DF031142}"/>
    <pc:docChg chg="delSld modSld">
      <pc:chgData name="Bridgette Lery" userId="AzjkCd26QIvxLbeyxwZ6zfPBKDImJirHcLq6qv7gA7U=" providerId="None" clId="Web-{1D07A991-806B-411B-B504-38C9DF031142}" dt="2020-08-04T18:42:59.076" v="507"/>
      <pc:docMkLst>
        <pc:docMk/>
      </pc:docMkLst>
      <pc:sldChg chg="modSp">
        <pc:chgData name="Bridgette Lery" userId="AzjkCd26QIvxLbeyxwZ6zfPBKDImJirHcLq6qv7gA7U=" providerId="None" clId="Web-{1D07A991-806B-411B-B504-38C9DF031142}" dt="2020-08-04T17:49:41.181" v="427" actId="20577"/>
        <pc:sldMkLst>
          <pc:docMk/>
          <pc:sldMk cId="3599791110" sldId="264"/>
        </pc:sldMkLst>
        <pc:spChg chg="mod">
          <ac:chgData name="Bridgette Lery" userId="AzjkCd26QIvxLbeyxwZ6zfPBKDImJirHcLq6qv7gA7U=" providerId="None" clId="Web-{1D07A991-806B-411B-B504-38C9DF031142}" dt="2020-08-04T17:25:30.867" v="85" actId="20577"/>
          <ac:spMkLst>
            <pc:docMk/>
            <pc:sldMk cId="3599791110" sldId="264"/>
            <ac:spMk id="2" creationId="{00000000-0000-0000-0000-000000000000}"/>
          </ac:spMkLst>
        </pc:spChg>
        <pc:spChg chg="mod">
          <ac:chgData name="Bridgette Lery" userId="AzjkCd26QIvxLbeyxwZ6zfPBKDImJirHcLq6qv7gA7U=" providerId="None" clId="Web-{1D07A991-806B-411B-B504-38C9DF031142}" dt="2020-08-04T17:49:41.181" v="427" actId="20577"/>
          <ac:spMkLst>
            <pc:docMk/>
            <pc:sldMk cId="3599791110" sldId="264"/>
            <ac:spMk id="3" creationId="{00000000-0000-0000-0000-000000000000}"/>
          </ac:spMkLst>
        </pc:spChg>
      </pc:sldChg>
      <pc:sldChg chg="modSp">
        <pc:chgData name="Bridgette Lery" userId="AzjkCd26QIvxLbeyxwZ6zfPBKDImJirHcLq6qv7gA7U=" providerId="None" clId="Web-{1D07A991-806B-411B-B504-38C9DF031142}" dt="2020-08-04T18:40:59.194" v="481" actId="20577"/>
        <pc:sldMkLst>
          <pc:docMk/>
          <pc:sldMk cId="3272685849" sldId="265"/>
        </pc:sldMkLst>
        <pc:spChg chg="mod">
          <ac:chgData name="Bridgette Lery" userId="AzjkCd26QIvxLbeyxwZ6zfPBKDImJirHcLq6qv7gA7U=" providerId="None" clId="Web-{1D07A991-806B-411B-B504-38C9DF031142}" dt="2020-08-04T18:40:31.911" v="458" actId="20577"/>
          <ac:spMkLst>
            <pc:docMk/>
            <pc:sldMk cId="3272685849" sldId="265"/>
            <ac:spMk id="6" creationId="{00000000-0000-0000-0000-000000000000}"/>
          </ac:spMkLst>
        </pc:spChg>
        <pc:spChg chg="mod">
          <ac:chgData name="Bridgette Lery" userId="AzjkCd26QIvxLbeyxwZ6zfPBKDImJirHcLq6qv7gA7U=" providerId="None" clId="Web-{1D07A991-806B-411B-B504-38C9DF031142}" dt="2020-08-04T18:40:59.194" v="481" actId="20577"/>
          <ac:spMkLst>
            <pc:docMk/>
            <pc:sldMk cId="3272685849" sldId="265"/>
            <ac:spMk id="7" creationId="{00000000-0000-0000-0000-000000000000}"/>
          </ac:spMkLst>
        </pc:spChg>
      </pc:sldChg>
      <pc:sldChg chg="modSp del">
        <pc:chgData name="Bridgette Lery" userId="AzjkCd26QIvxLbeyxwZ6zfPBKDImJirHcLq6qv7gA7U=" providerId="None" clId="Web-{1D07A991-806B-411B-B504-38C9DF031142}" dt="2020-08-04T18:42:59.076" v="507"/>
        <pc:sldMkLst>
          <pc:docMk/>
          <pc:sldMk cId="3302671213" sldId="267"/>
        </pc:sldMkLst>
        <pc:spChg chg="mod">
          <ac:chgData name="Bridgette Lery" userId="AzjkCd26QIvxLbeyxwZ6zfPBKDImJirHcLq6qv7gA7U=" providerId="None" clId="Web-{1D07A991-806B-411B-B504-38C9DF031142}" dt="2020-08-04T17:50:47.591" v="436" actId="20577"/>
          <ac:spMkLst>
            <pc:docMk/>
            <pc:sldMk cId="3302671213" sldId="267"/>
            <ac:spMk id="3" creationId="{00000000-0000-0000-0000-000000000000}"/>
          </ac:spMkLst>
        </pc:spChg>
      </pc:sldChg>
      <pc:sldChg chg="modSp">
        <pc:chgData name="Bridgette Lery" userId="AzjkCd26QIvxLbeyxwZ6zfPBKDImJirHcLq6qv7gA7U=" providerId="None" clId="Web-{1D07A991-806B-411B-B504-38C9DF031142}" dt="2020-08-04T17:51:00.686" v="440" actId="20577"/>
        <pc:sldMkLst>
          <pc:docMk/>
          <pc:sldMk cId="3342424830" sldId="268"/>
        </pc:sldMkLst>
        <pc:spChg chg="mod">
          <ac:chgData name="Bridgette Lery" userId="AzjkCd26QIvxLbeyxwZ6zfPBKDImJirHcLq6qv7gA7U=" providerId="None" clId="Web-{1D07A991-806B-411B-B504-38C9DF031142}" dt="2020-08-04T17:51:00.686" v="440" actId="20577"/>
          <ac:spMkLst>
            <pc:docMk/>
            <pc:sldMk cId="3342424830" sldId="268"/>
            <ac:spMk id="2" creationId="{00000000-0000-0000-0000-000000000000}"/>
          </ac:spMkLst>
        </pc:spChg>
      </pc:sldChg>
      <pc:sldChg chg="modSp">
        <pc:chgData name="Bridgette Lery" userId="AzjkCd26QIvxLbeyxwZ6zfPBKDImJirHcLq6qv7gA7U=" providerId="None" clId="Web-{1D07A991-806B-411B-B504-38C9DF031142}" dt="2020-08-04T18:42:27.355" v="504" actId="20577"/>
        <pc:sldMkLst>
          <pc:docMk/>
          <pc:sldMk cId="4142407913" sldId="272"/>
        </pc:sldMkLst>
        <pc:spChg chg="mod">
          <ac:chgData name="Bridgette Lery" userId="AzjkCd26QIvxLbeyxwZ6zfPBKDImJirHcLq6qv7gA7U=" providerId="None" clId="Web-{1D07A991-806B-411B-B504-38C9DF031142}" dt="2020-08-04T18:42:27.355" v="504" actId="20577"/>
          <ac:spMkLst>
            <pc:docMk/>
            <pc:sldMk cId="4142407913" sldId="272"/>
            <ac:spMk id="2" creationId="{00000000-0000-0000-0000-000000000000}"/>
          </ac:spMkLst>
        </pc:spChg>
        <pc:spChg chg="mod">
          <ac:chgData name="Bridgette Lery" userId="AzjkCd26QIvxLbeyxwZ6zfPBKDImJirHcLq6qv7gA7U=" providerId="None" clId="Web-{1D07A991-806B-411B-B504-38C9DF031142}" dt="2020-08-04T17:40:43.949" v="408" actId="20577"/>
          <ac:spMkLst>
            <pc:docMk/>
            <pc:sldMk cId="4142407913" sldId="272"/>
            <ac:spMk id="3" creationId="{00000000-0000-0000-0000-000000000000}"/>
          </ac:spMkLst>
        </pc:spChg>
      </pc:sldChg>
    </pc:docChg>
  </pc:docChgLst>
  <pc:docChgLst>
    <pc:chgData clId="Web-{442B3D0A-FAD2-4F78-BB72-D3A38B97FEED}"/>
    <pc:docChg chg="modSld">
      <pc:chgData name="" userId="" providerId="" clId="Web-{442B3D0A-FAD2-4F78-BB72-D3A38B97FEED}" dt="2020-05-23T00:43:10.885" v="87" actId="20577"/>
      <pc:docMkLst>
        <pc:docMk/>
      </pc:docMkLst>
      <pc:sldChg chg="modSp">
        <pc:chgData name="" userId="" providerId="" clId="Web-{442B3D0A-FAD2-4F78-BB72-D3A38B97FEED}" dt="2020-05-23T00:40:20.969" v="21" actId="20577"/>
        <pc:sldMkLst>
          <pc:docMk/>
          <pc:sldMk cId="3599791110" sldId="264"/>
        </pc:sldMkLst>
        <pc:spChg chg="mod">
          <ac:chgData name="" userId="" providerId="" clId="Web-{442B3D0A-FAD2-4F78-BB72-D3A38B97FEED}" dt="2020-05-23T00:39:27.060" v="4" actId="20577"/>
          <ac:spMkLst>
            <pc:docMk/>
            <pc:sldMk cId="3599791110" sldId="264"/>
            <ac:spMk id="2" creationId="{00000000-0000-0000-0000-000000000000}"/>
          </ac:spMkLst>
        </pc:spChg>
        <pc:spChg chg="mod">
          <ac:chgData name="" userId="" providerId="" clId="Web-{442B3D0A-FAD2-4F78-BB72-D3A38B97FEED}" dt="2020-05-23T00:40:20.969" v="21" actId="20577"/>
          <ac:spMkLst>
            <pc:docMk/>
            <pc:sldMk cId="3599791110" sldId="264"/>
            <ac:spMk id="3" creationId="{00000000-0000-0000-0000-000000000000}"/>
          </ac:spMkLst>
        </pc:spChg>
      </pc:sldChg>
      <pc:sldChg chg="modSp">
        <pc:chgData name="" userId="" providerId="" clId="Web-{442B3D0A-FAD2-4F78-BB72-D3A38B97FEED}" dt="2020-05-23T00:41:24.817" v="41" actId="20577"/>
        <pc:sldMkLst>
          <pc:docMk/>
          <pc:sldMk cId="3302671213" sldId="267"/>
        </pc:sldMkLst>
        <pc:spChg chg="mod">
          <ac:chgData name="" userId="" providerId="" clId="Web-{442B3D0A-FAD2-4F78-BB72-D3A38B97FEED}" dt="2020-05-23T00:41:24.817" v="41" actId="20577"/>
          <ac:spMkLst>
            <pc:docMk/>
            <pc:sldMk cId="3302671213" sldId="267"/>
            <ac:spMk id="3" creationId="{00000000-0000-0000-0000-000000000000}"/>
          </ac:spMkLst>
        </pc:spChg>
      </pc:sldChg>
      <pc:sldChg chg="modSp">
        <pc:chgData name="" userId="" providerId="" clId="Web-{442B3D0A-FAD2-4F78-BB72-D3A38B97FEED}" dt="2020-05-23T00:43:06.557" v="85" actId="20577"/>
        <pc:sldMkLst>
          <pc:docMk/>
          <pc:sldMk cId="3342424830" sldId="268"/>
        </pc:sldMkLst>
        <pc:spChg chg="mod">
          <ac:chgData name="" userId="" providerId="" clId="Web-{442B3D0A-FAD2-4F78-BB72-D3A38B97FEED}" dt="2020-05-23T00:43:06.557" v="85" actId="20577"/>
          <ac:spMkLst>
            <pc:docMk/>
            <pc:sldMk cId="3342424830" sldId="268"/>
            <ac:spMk id="2" creationId="{00000000-0000-0000-0000-000000000000}"/>
          </ac:spMkLst>
        </pc:spChg>
        <pc:spChg chg="mod">
          <ac:chgData name="" userId="" providerId="" clId="Web-{442B3D0A-FAD2-4F78-BB72-D3A38B97FEED}" dt="2020-05-23T00:42:35.071" v="59" actId="20577"/>
          <ac:spMkLst>
            <pc:docMk/>
            <pc:sldMk cId="3342424830" sldId="268"/>
            <ac:spMk id="3" creationId="{00000000-0000-0000-0000-000000000000}"/>
          </ac:spMkLst>
        </pc:spChg>
      </pc:sldChg>
    </pc:docChg>
  </pc:docChgLst>
  <pc:docChgLst>
    <pc:chgData name="Bridgette Lery" clId="Web-{11227574-7F8D-4D1F-8548-887A0CE4785A}"/>
    <pc:docChg chg="modSld">
      <pc:chgData name="Bridgette Lery" userId="" providerId="" clId="Web-{11227574-7F8D-4D1F-8548-887A0CE4785A}" dt="2020-07-04T00:03:13.984" v="0"/>
      <pc:docMkLst>
        <pc:docMk/>
      </pc:docMkLst>
      <pc:sldChg chg="mod modShow">
        <pc:chgData name="Bridgette Lery" userId="" providerId="" clId="Web-{11227574-7F8D-4D1F-8548-887A0CE4785A}" dt="2020-07-04T00:03:13.984" v="0"/>
        <pc:sldMkLst>
          <pc:docMk/>
          <pc:sldMk cId="667988531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5C45A-7CB7-4B14-A129-02D9F6D59463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999BE-0067-4DED-8549-6977DE2668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8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910B79-A433-044A-A8FC-6C2E1104D2A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97898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8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52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09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347637"/>
            <a:ext cx="3274828" cy="5103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457200"/>
            <a:ext cx="3721608" cy="1007936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265815" y="-496181"/>
            <a:ext cx="1584917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</a:t>
            </a:r>
            <a:r>
              <a:rPr lang="en-US" sz="1200" b="1" dirty="0">
                <a:solidFill>
                  <a:schemeClr val="accent2"/>
                </a:solidFill>
              </a:rPr>
              <a:t>Cover A</a:t>
            </a:r>
          </a:p>
        </p:txBody>
      </p:sp>
    </p:spTree>
    <p:extLst>
      <p:ext uri="{BB962C8B-B14F-4D97-AF65-F5344CB8AC3E}">
        <p14:creationId xmlns:p14="http://schemas.microsoft.com/office/powerpoint/2010/main" val="77978624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347637"/>
            <a:ext cx="3274828" cy="510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3300984"/>
          </a:xfrm>
          <a:solidFill>
            <a:schemeClr val="bg2">
              <a:lumMod val="85000"/>
            </a:schemeClr>
          </a:solidFill>
        </p:spPr>
        <p:txBody>
          <a:bodyPr lIns="182880" rIns="182880" anchor="t"/>
          <a:lstStyle>
            <a:lvl1pPr marL="0" indent="0" algn="ctr">
              <a:spcAft>
                <a:spcPts val="0"/>
              </a:spcAft>
              <a:buNone/>
              <a:defRPr baseline="0">
                <a:solidFill>
                  <a:schemeClr val="bg1"/>
                </a:solidFill>
              </a:defRPr>
            </a:lvl1pPr>
          </a:lstStyle>
          <a:p>
            <a:br>
              <a:rPr lang="en-US" dirty="0"/>
            </a:br>
            <a:r>
              <a:rPr lang="en-US" dirty="0"/>
              <a:t>Drag picture to placeholder or click icon to add from a file.</a:t>
            </a:r>
            <a:br>
              <a:rPr lang="en-US" dirty="0"/>
            </a:br>
            <a:r>
              <a:rPr lang="en-US" dirty="0"/>
              <a:t>Photo will be cropped to 960x260 pixels.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5488944"/>
            <a:ext cx="3721608" cy="1007936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265815" y="-496181"/>
            <a:ext cx="2432059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  <a:prstDash val="solid"/>
          </a:ln>
        </p:spPr>
        <p:txBody>
          <a:bodyPr wrap="none" lIns="182880" tIns="91440" rIns="182880" bIns="182880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Master: Cover B with image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9602185-155F-114D-ABC9-23953F6B44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725684"/>
            <a:ext cx="5638800" cy="417677"/>
          </a:xfrm>
        </p:spPr>
        <p:txBody>
          <a:bodyPr anchor="b">
            <a:normAutofit/>
          </a:bodyPr>
          <a:lstStyle>
            <a:lvl1pPr marL="0" indent="0" algn="r">
              <a:buNone/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optional author</a:t>
            </a:r>
          </a:p>
        </p:txBody>
      </p:sp>
    </p:spTree>
    <p:extLst>
      <p:ext uri="{BB962C8B-B14F-4D97-AF65-F5344CB8AC3E}">
        <p14:creationId xmlns:p14="http://schemas.microsoft.com/office/powerpoint/2010/main" val="33339551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orient="horz" pos="2088">
          <p15:clr>
            <a:srgbClr val="FBAE40"/>
          </p15:clr>
        </p15:guide>
        <p15:guide id="3" orient="horz" pos="36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5815" y="-496181"/>
            <a:ext cx="1690677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Title Only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3CC05F-D06D-3140-B072-F1CAE0BC36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511"/>
            <a:ext cx="2787943" cy="307777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800" b="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06053459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91600" y="6467708"/>
            <a:ext cx="27432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0" rIns="0" anchor="t" anchorCtr="0">
            <a:noAutofit/>
          </a:bodyPr>
          <a:lstStyle>
            <a:lvl1pPr>
              <a:defRPr b="1" baseline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457200" y="1690688"/>
            <a:ext cx="10214658" cy="4367212"/>
          </a:xfrm>
        </p:spPr>
        <p:txBody>
          <a:bodyPr tIns="0" bIns="91440">
            <a:noAutofit/>
          </a:bodyPr>
          <a:lstStyle>
            <a:lvl1pPr>
              <a:lnSpc>
                <a:spcPct val="108000"/>
              </a:lnSpc>
              <a:spcBef>
                <a:spcPts val="0"/>
              </a:spcBef>
              <a:spcAft>
                <a:spcPts val="1600"/>
              </a:spcAft>
              <a:defRPr baseline="0">
                <a:latin typeface="+mn-lt"/>
              </a:defRPr>
            </a:lvl1pPr>
            <a:lvl2pPr>
              <a:lnSpc>
                <a:spcPct val="108000"/>
              </a:lnSpc>
              <a:spcBef>
                <a:spcPts val="0"/>
              </a:spcBef>
              <a:spcAft>
                <a:spcPts val="1600"/>
              </a:spcAft>
              <a:defRPr>
                <a:latin typeface="+mn-lt"/>
              </a:defRPr>
            </a:lvl2pPr>
            <a:lvl3pPr>
              <a:lnSpc>
                <a:spcPct val="108000"/>
              </a:lnSpc>
              <a:spcBef>
                <a:spcPts val="0"/>
              </a:spcBef>
              <a:spcAft>
                <a:spcPts val="1600"/>
              </a:spcAft>
              <a:defRPr>
                <a:latin typeface="+mn-lt"/>
              </a:defRPr>
            </a:lvl3pPr>
            <a:lvl4pPr>
              <a:lnSpc>
                <a:spcPct val="108000"/>
              </a:lnSpc>
              <a:spcBef>
                <a:spcPts val="0"/>
              </a:spcBef>
              <a:spcAft>
                <a:spcPts val="1600"/>
              </a:spcAft>
              <a:defRPr>
                <a:latin typeface="+mn-lt"/>
              </a:defRPr>
            </a:lvl4pPr>
            <a:lvl5pPr>
              <a:lnSpc>
                <a:spcPct val="108000"/>
              </a:lnSpc>
              <a:spcBef>
                <a:spcPts val="0"/>
              </a:spcBef>
              <a:spcAft>
                <a:spcPts val="1600"/>
              </a:spcAft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265815" y="-496181"/>
            <a:ext cx="1999504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Title + Bullets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511"/>
            <a:ext cx="2787943" cy="307777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800" b="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89558599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91600" y="6467708"/>
            <a:ext cx="27432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265861" y="812181"/>
            <a:ext cx="5908591" cy="4987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lIns="0" rIns="0" anchor="t" anchorCtr="0">
            <a:noAutofit/>
          </a:bodyPr>
          <a:lstStyle>
            <a:lvl1pPr>
              <a:defRPr sz="3400" baseline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457200" y="1690688"/>
            <a:ext cx="10214658" cy="4367212"/>
          </a:xfrm>
        </p:spPr>
        <p:txBody>
          <a:bodyPr tIns="0" bIns="91440">
            <a:noAutofit/>
          </a:bodyPr>
          <a:lstStyle>
            <a:lvl1pPr marL="457200" indent="-457200">
              <a:lnSpc>
                <a:spcPct val="108000"/>
              </a:lnSpc>
              <a:spcAft>
                <a:spcPts val="1200"/>
              </a:spcAft>
              <a:defRPr sz="3200" baseline="0">
                <a:latin typeface="+mn-lt"/>
              </a:defRPr>
            </a:lvl1pPr>
            <a:lvl2pPr marL="914400" indent="-457200">
              <a:lnSpc>
                <a:spcPct val="108000"/>
              </a:lnSpc>
              <a:spcAft>
                <a:spcPts val="1200"/>
              </a:spcAft>
              <a:defRPr sz="2800" baseline="0">
                <a:latin typeface="+mn-lt"/>
              </a:defRPr>
            </a:lvl2pPr>
            <a:lvl3pPr marL="1371600" indent="-457200">
              <a:lnSpc>
                <a:spcPct val="108000"/>
              </a:lnSpc>
              <a:spcAft>
                <a:spcPts val="1200"/>
              </a:spcAft>
              <a:defRPr sz="2800" baseline="0">
                <a:latin typeface="+mn-lt"/>
              </a:defRPr>
            </a:lvl3pPr>
            <a:lvl4pPr marL="1828800" indent="-457200">
              <a:lnSpc>
                <a:spcPct val="108000"/>
              </a:lnSpc>
              <a:spcAft>
                <a:spcPts val="1200"/>
              </a:spcAft>
              <a:defRPr sz="2800" baseline="0">
                <a:latin typeface="+mn-lt"/>
              </a:defRPr>
            </a:lvl4pPr>
            <a:lvl5pPr marL="2286000" indent="-457200">
              <a:lnSpc>
                <a:spcPct val="108000"/>
              </a:lnSpc>
              <a:spcAft>
                <a:spcPts val="1200"/>
              </a:spcAft>
              <a:defRPr sz="2800" baseline="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265815" y="-496181"/>
            <a:ext cx="2470098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Title + Large Bullets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9344CE9-DF0E-244E-9177-5BB7481879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511"/>
            <a:ext cx="2787943" cy="307777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800" b="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458881419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ith ann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91600" y="6467708"/>
            <a:ext cx="27432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257800" y="533400"/>
            <a:ext cx="6477000" cy="5524500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533400"/>
            <a:ext cx="3829050" cy="55245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sz="2200" b="1" i="0" baseline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65815" y="-496181"/>
            <a:ext cx="2638812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Figure with annotation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257800" y="533400"/>
            <a:ext cx="6477000" cy="5524500"/>
          </a:xfrm>
          <a:noFill/>
        </p:spPr>
        <p:txBody>
          <a:bodyPr vert="horz" lIns="0" tIns="45720" rIns="0" bIns="45720" rtlCol="0">
            <a:normAutofit/>
          </a:bodyPr>
          <a:lstStyle>
            <a:lvl1pPr marL="228600" indent="-228600">
              <a:buNone/>
              <a:defRPr lang="en-US" smtClean="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indent="0" algn="ctr"/>
            <a:endParaRPr lang="en-US" dirty="0"/>
          </a:p>
          <a:p>
            <a:pPr marL="0" lvl="0" indent="0" algn="ctr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5C98F9E-B192-D84C-A126-928C54F504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0511"/>
            <a:ext cx="2787943" cy="307777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800" b="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06041851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331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91600" y="6467708"/>
            <a:ext cx="27432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533400"/>
            <a:ext cx="3657600" cy="1711036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sz="2200" b="1" i="0" baseline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2481263"/>
            <a:ext cx="3657600" cy="3254375"/>
          </a:xfrm>
        </p:spPr>
        <p:txBody>
          <a:bodyPr>
            <a:noAutofit/>
          </a:bodyPr>
          <a:lstStyle>
            <a:lvl1pPr>
              <a:defRPr sz="2200" baseline="0">
                <a:solidFill>
                  <a:schemeClr val="tx1"/>
                </a:solidFill>
              </a:defRPr>
            </a:lvl1pPr>
            <a:lvl2pPr>
              <a:defRPr sz="2200" baseline="0">
                <a:solidFill>
                  <a:schemeClr val="tx1"/>
                </a:solidFill>
              </a:defRPr>
            </a:lvl2pPr>
            <a:lvl3pPr>
              <a:defRPr sz="2200" baseline="0">
                <a:solidFill>
                  <a:schemeClr val="tx1"/>
                </a:solidFill>
              </a:defRPr>
            </a:lvl3pPr>
            <a:lvl4pPr>
              <a:defRPr sz="2200" baseline="0">
                <a:solidFill>
                  <a:schemeClr val="tx1"/>
                </a:solidFill>
              </a:defRPr>
            </a:lvl4pPr>
            <a:lvl5pPr>
              <a:defRPr sz="22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65815" y="-496181"/>
            <a:ext cx="3318584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Figure with annotation + bullets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>
          <a:xfrm>
            <a:off x="5257800" y="533400"/>
            <a:ext cx="6477000" cy="5524500"/>
          </a:xfrm>
          <a:noFill/>
        </p:spPr>
        <p:txBody>
          <a:bodyPr vert="horz" lIns="0" tIns="45720" rIns="0" bIns="45720" rtlCol="0">
            <a:normAutofit/>
          </a:bodyPr>
          <a:lstStyle>
            <a:lvl1pPr marL="228600" indent="-228600">
              <a:buNone/>
              <a:defRPr lang="en-US" smtClean="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indent="0" algn="ctr"/>
            <a:endParaRPr lang="en-US" dirty="0"/>
          </a:p>
          <a:p>
            <a:pPr marL="0" lvl="0" indent="0" algn="ctr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7D7F6C5-3DA8-6043-843B-8F5B92A062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0511"/>
            <a:ext cx="2787943" cy="307777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800" b="0" cap="all" spc="1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06510101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331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lue">
    <p:bg>
      <p:bgPr>
        <a:gradFill>
          <a:gsLst>
            <a:gs pos="0">
              <a:schemeClr val="accent1"/>
            </a:gs>
            <a:gs pos="97000">
              <a:schemeClr val="tx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11277600" cy="2895600"/>
          </a:xfrm>
        </p:spPr>
        <p:txBody>
          <a:bodyPr anchor="ctr">
            <a:noAutofit/>
          </a:bodyPr>
          <a:lstStyle>
            <a:lvl1pPr algn="ctr"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a divider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24944"/>
          <a:stretch/>
        </p:blipFill>
        <p:spPr>
          <a:xfrm>
            <a:off x="320675" y="6521450"/>
            <a:ext cx="2391113" cy="10282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265815" y="-496181"/>
            <a:ext cx="1891202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Divider Blue</a:t>
            </a:r>
            <a:endParaRPr lang="en-US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2264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35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">
    <p:bg>
      <p:bgPr>
        <a:gradFill>
          <a:gsLst>
            <a:gs pos="0">
              <a:srgbClr val="474345"/>
            </a:gs>
            <a:gs pos="100000">
              <a:schemeClr val="tx1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981200"/>
            <a:ext cx="11277600" cy="2895600"/>
          </a:xfrm>
        </p:spPr>
        <p:txBody>
          <a:bodyPr anchor="ctr">
            <a:noAutofit/>
          </a:bodyPr>
          <a:lstStyle>
            <a:lvl1pPr algn="ctr">
              <a:defRPr sz="36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24944"/>
          <a:stretch/>
        </p:blipFill>
        <p:spPr>
          <a:xfrm>
            <a:off x="320675" y="6521450"/>
            <a:ext cx="2391113" cy="10282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265815" y="-496181"/>
            <a:ext cx="1897738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Divider Dark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-550072" y="117081"/>
            <a:ext cx="231648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550072" y="452571"/>
            <a:ext cx="231648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-550072" y="788061"/>
            <a:ext cx="231648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550072" y="1123551"/>
            <a:ext cx="231648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550072" y="1459040"/>
            <a:ext cx="231648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-888626" y="31354"/>
            <a:ext cx="338554" cy="167449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000" b="1" spc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1000" b="1" spc="0" baseline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1000" b="1" spc="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882944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ight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981200"/>
            <a:ext cx="11277600" cy="2895600"/>
          </a:xfrm>
        </p:spPr>
        <p:txBody>
          <a:bodyPr anchor="ctr">
            <a:noAutofit/>
          </a:bodyPr>
          <a:lstStyle>
            <a:lvl1pPr algn="ctr">
              <a:defRPr sz="36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265815" y="-496181"/>
            <a:ext cx="1936955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Divider Light</a:t>
            </a:r>
            <a:endParaRPr lang="en-US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92018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11277600" cy="1157288"/>
          </a:xfrm>
        </p:spPr>
        <p:txBody>
          <a:bodyPr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768096" y="1889125"/>
            <a:ext cx="10966704" cy="4035425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Add Quote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265815" y="-496181"/>
            <a:ext cx="1860156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Quote Light</a:t>
            </a:r>
          </a:p>
        </p:txBody>
      </p:sp>
    </p:spTree>
    <p:extLst>
      <p:ext uri="{BB962C8B-B14F-4D97-AF65-F5344CB8AC3E}">
        <p14:creationId xmlns:p14="http://schemas.microsoft.com/office/powerpoint/2010/main" val="370473876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Dark">
    <p:bg>
      <p:bgPr>
        <a:gradFill>
          <a:gsLst>
            <a:gs pos="0">
              <a:srgbClr val="474345"/>
            </a:gs>
            <a:gs pos="100000">
              <a:schemeClr val="tx1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11277600" cy="1157288"/>
          </a:xfrm>
        </p:spPr>
        <p:txBody>
          <a:bodyPr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24944"/>
          <a:stretch/>
        </p:blipFill>
        <p:spPr>
          <a:xfrm>
            <a:off x="320675" y="6521450"/>
            <a:ext cx="2391113" cy="102824"/>
          </a:xfrm>
          <a:prstGeom prst="rect">
            <a:avLst/>
          </a:prstGeom>
        </p:spPr>
      </p:pic>
      <p:sp>
        <p:nvSpPr>
          <p:cNvPr id="5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768096" y="1889125"/>
            <a:ext cx="10966704" cy="4035425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Add Quote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265815" y="-496181"/>
            <a:ext cx="1820939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Quote Dark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550072" y="117081"/>
            <a:ext cx="231648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-550072" y="452571"/>
            <a:ext cx="231648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550072" y="788061"/>
            <a:ext cx="231648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550072" y="1123551"/>
            <a:ext cx="231648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-550072" y="1459040"/>
            <a:ext cx="231648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-888626" y="31354"/>
            <a:ext cx="338554" cy="167449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000" b="1" spc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1000" b="1" spc="0" baseline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1000" b="1" spc="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64532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265815" y="-496181"/>
            <a:ext cx="1415941" cy="483989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82880" tIns="91440" rIns="182880" bIns="182880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Master:</a:t>
            </a:r>
            <a:r>
              <a:rPr lang="en-US" sz="1200" b="1" baseline="0" dirty="0">
                <a:solidFill>
                  <a:schemeClr val="accent2"/>
                </a:solidFill>
              </a:rPr>
              <a:t> Blank</a:t>
            </a:r>
            <a:endParaRPr lang="en-US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0829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53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0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8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4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12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9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19BB-FECC-42C9-8314-E9C5C0D08835}" type="datetimeFigureOut">
              <a:rPr lang="en-US" smtClean="0"/>
              <a:t>8/11/2020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C632A-77C2-44BB-9DE4-AD36186F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0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11277600" cy="115728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11277600" cy="423227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91600" y="6467708"/>
            <a:ext cx="27432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4990" t="-24944" r="1"/>
          <a:stretch/>
        </p:blipFill>
        <p:spPr>
          <a:xfrm>
            <a:off x="320675" y="6521450"/>
            <a:ext cx="2391113" cy="102824"/>
          </a:xfrm>
          <a:prstGeom prst="rect">
            <a:avLst/>
          </a:prstGeom>
        </p:spPr>
      </p:pic>
      <p:sp>
        <p:nvSpPr>
          <p:cNvPr id="4" name="Oval 3"/>
          <p:cNvSpPr/>
          <p:nvPr userDrawn="1"/>
        </p:nvSpPr>
        <p:spPr>
          <a:xfrm>
            <a:off x="-550072" y="117081"/>
            <a:ext cx="231648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-550072" y="452571"/>
            <a:ext cx="231648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550072" y="788061"/>
            <a:ext cx="231648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550072" y="1123551"/>
            <a:ext cx="231648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550072" y="1459040"/>
            <a:ext cx="231648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888626" y="31354"/>
            <a:ext cx="338554" cy="167449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000" b="1" spc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1000" b="1" spc="0" baseline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1000" b="1" spc="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140466" y="7020156"/>
            <a:ext cx="2082621" cy="246221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sz="1000" b="1" spc="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TEMPLATE VERSION 2.2 </a:t>
            </a:r>
            <a:r>
              <a:rPr lang="en-US" sz="1000" b="1" spc="0" dirty="0">
                <a:solidFill>
                  <a:schemeClr val="tx1"/>
                </a:solidFill>
              </a:rPr>
              <a:t>BETA</a:t>
            </a:r>
          </a:p>
        </p:txBody>
      </p:sp>
    </p:spTree>
    <p:extLst>
      <p:ext uri="{BB962C8B-B14F-4D97-AF65-F5344CB8AC3E}">
        <p14:creationId xmlns:p14="http://schemas.microsoft.com/office/powerpoint/2010/main" val="448690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>
    <p:fad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Wingdings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chemeClr val="accent1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88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orient="horz" pos="3816">
          <p15:clr>
            <a:srgbClr val="F26B43"/>
          </p15:clr>
        </p15:guide>
        <p15:guide id="6" pos="2592">
          <p15:clr>
            <a:srgbClr val="F26B43"/>
          </p15:clr>
        </p15:guide>
        <p15:guide id="7" pos="7392">
          <p15:clr>
            <a:srgbClr val="F26B43"/>
          </p15:clr>
        </p15:guide>
        <p15:guide id="8" orient="horz" pos="41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kc@uchicago.org" TargetMode="External"/><Relationship Id="rId2" Type="http://schemas.openxmlformats.org/officeDocument/2006/relationships/hyperlink" Target="mailto:mpergamit@urban.org" TargetMode="Externa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To Our Participants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47131" y="1376957"/>
            <a:ext cx="10897737" cy="3829287"/>
          </a:xfrm>
        </p:spPr>
        <p:txBody>
          <a:bodyPr>
            <a:normAutofit/>
          </a:bodyPr>
          <a:lstStyle/>
          <a:p>
            <a:r>
              <a:rPr lang="en-US" sz="2000" i="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PAPERWORK REDUCTION ACT OF 1995 (Pub. L. 104-13) STATEMENT OF PUBLIC BURDEN: </a:t>
            </a:r>
          </a:p>
          <a:p>
            <a:r>
              <a:rPr lang="en-US" sz="2000" i="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information is being collected to provide Academy faculty with background regarding participants’ evaluation projects. The information will be used by faculty to tailor the content of the Academy. </a:t>
            </a:r>
            <a:r>
              <a:rPr lang="en-US" sz="2000" i="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reporting burden for this collection of information is estimated to </a:t>
            </a:r>
            <a:r>
              <a:rPr lang="en-US" sz="2000" i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average 50 </a:t>
            </a:r>
            <a:r>
              <a:rPr lang="en-US" sz="2000" i="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minutes per respondent, including the time for reviewing instructions, gathering and reviewing information, preparing slides, and presenting them during the Academy. This is a voluntary collection of information. An agency may not conduct or sponsor, and a person is not required to respond to, a collection of information subject to the requirements of the Paperwork Reduction Act of 1995, unless it displays a currently valid OMB control number. The OMB # is 0970-0401 and the expiration date is 05/31/2021. </a:t>
            </a:r>
          </a:p>
          <a:p>
            <a:r>
              <a:rPr lang="en-US" sz="2000" i="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have any comments on this collection of information, please contact: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388753"/>
              </p:ext>
            </p:extLst>
          </p:nvPr>
        </p:nvGraphicFramePr>
        <p:xfrm>
          <a:off x="2442948" y="5028989"/>
          <a:ext cx="730155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776">
                  <a:extLst>
                    <a:ext uri="{9D8B030D-6E8A-4147-A177-3AD203B41FA5}">
                      <a16:colId xmlns:a16="http://schemas.microsoft.com/office/drawing/2014/main" val="388145510"/>
                    </a:ext>
                  </a:extLst>
                </a:gridCol>
                <a:gridCol w="3650776">
                  <a:extLst>
                    <a:ext uri="{9D8B030D-6E8A-4147-A177-3AD203B41FA5}">
                      <a16:colId xmlns:a16="http://schemas.microsoft.com/office/drawing/2014/main" val="16889152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Mike Pergamit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Urban Institute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202-261-5276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mpergamit@urban.org</a:t>
                      </a:r>
                      <a:endParaRPr 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 Courtney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</a:t>
                      </a:r>
                      <a:r>
                        <a:rPr lang="en-US" sz="2000" b="0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Chicago</a:t>
                      </a: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772-702-1219</a:t>
                      </a:r>
                    </a:p>
                    <a:p>
                      <a:pPr algn="ctr"/>
                      <a:r>
                        <a:rPr lang="en-US" sz="2000" b="0" baseline="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/>
                        </a:rPr>
                        <a:t>markc@uchicago.org</a:t>
                      </a:r>
                      <a:endParaRPr lang="en-US" sz="2000" b="0" dirty="0">
                        <a:solidFill>
                          <a:schemeClr val="bg1">
                            <a:lumMod val="8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68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9885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7304"/>
            <a:ext cx="2849217" cy="430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507066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</a:rPr>
              <a:t>Lightning Round Project Updates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" y="3394266"/>
            <a:ext cx="1219199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defRPr/>
            </a:pPr>
            <a:r>
              <a:rPr lang="en-US" sz="3600" b="1" kern="0"/>
              <a:t>For each team member:</a:t>
            </a:r>
            <a:endParaRPr lang="en-US" sz="3600" b="1" kern="0">
              <a:cs typeface="Arial"/>
            </a:endParaRPr>
          </a:p>
          <a:p>
            <a:pPr algn="ctr">
              <a:defRPr/>
            </a:pPr>
            <a:r>
              <a:rPr lang="en-US" sz="3600" b="1" kern="0"/>
              <a:t>Name</a:t>
            </a:r>
            <a:endParaRPr lang="en-US" sz="36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Position</a:t>
            </a:r>
            <a:endParaRPr lang="en-US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Agency/Organization</a:t>
            </a:r>
            <a:endParaRPr lang="en-US" sz="3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968758"/>
            <a:ext cx="1219200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defRPr/>
            </a:pPr>
            <a:r>
              <a: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1A8ECE"/>
                </a:solidFill>
                <a:effectLst/>
                <a:uLnTx/>
                <a:uFillTx/>
              </a:rPr>
              <a:t>Evidence-Building Academy</a:t>
            </a:r>
            <a:r>
              <a:rPr lang="en-US" sz="3600" kern="0">
                <a:solidFill>
                  <a:srgbClr val="1A8ECE"/>
                </a:solidFill>
              </a:rPr>
              <a:t>, October 21-23, 2020</a:t>
            </a:r>
            <a:endParaRPr kumimoji="0" lang="en-US" sz="3600" b="0" i="0" u="none" strike="noStrike" kern="0" cap="none" spc="0" normalizeH="0" baseline="0" noProof="0">
              <a:ln>
                <a:noFill/>
              </a:ln>
              <a:solidFill>
                <a:srgbClr val="1A8EC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7268584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Theory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Using the template from July's meeting, provide a brief theory of change for your evaluation project or area of interest. </a:t>
            </a: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  <a:p>
            <a:pPr lvl="1"/>
            <a:r>
              <a:rPr lang="en-US" dirty="0"/>
              <a:t>I observe that...[</a:t>
            </a:r>
            <a:r>
              <a:rPr lang="en-US" i="1" dirty="0"/>
              <a:t>there is a specific problem</a:t>
            </a:r>
            <a:r>
              <a:rPr lang="en-US" dirty="0"/>
              <a:t>]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I think it's because...[</a:t>
            </a:r>
            <a:r>
              <a:rPr lang="en-US" i="1" dirty="0"/>
              <a:t>of this reason</a:t>
            </a:r>
            <a:r>
              <a:rPr lang="en-US" dirty="0"/>
              <a:t>]</a:t>
            </a:r>
          </a:p>
          <a:p>
            <a:pPr lvl="1"/>
            <a:r>
              <a:rPr lang="en-US" dirty="0">
                <a:cs typeface="Calibri"/>
              </a:rPr>
              <a:t>So I plan to...[</a:t>
            </a:r>
            <a:r>
              <a:rPr lang="en-US" i="1" dirty="0">
                <a:cs typeface="Calibri"/>
              </a:rPr>
              <a:t>implement some intervention</a:t>
            </a:r>
            <a:r>
              <a:rPr lang="en-US" dirty="0">
                <a:cs typeface="Calibri"/>
              </a:rPr>
              <a:t>]</a:t>
            </a:r>
          </a:p>
          <a:p>
            <a:pPr lvl="1"/>
            <a:r>
              <a:rPr lang="en-US" dirty="0">
                <a:cs typeface="Calibri"/>
              </a:rPr>
              <a:t>Which I think will result in...[</a:t>
            </a:r>
            <a:r>
              <a:rPr lang="en-US" i="1" dirty="0">
                <a:cs typeface="Calibri"/>
              </a:rPr>
              <a:t>a desired outcome]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9791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YOUR PROGRESS AND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Since July's meeting, has anything changed about your evaluation project or interests?</a:t>
            </a:r>
          </a:p>
          <a:p>
            <a:pPr lvl="1"/>
            <a:endParaRPr lang="en-US" dirty="0"/>
          </a:p>
          <a:p>
            <a:r>
              <a:rPr lang="en-US" dirty="0"/>
              <a:t>If relevant, please include the following: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Target population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Data sources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/>
              <a:t>Analysis methods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cs typeface="Calibri" panose="020F0502020204030204"/>
              </a:rPr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414240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CURRENT CHALLENGES</a:t>
            </a:r>
            <a:br>
              <a:rPr lang="en-US" b="1" dirty="0"/>
            </a:b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cs typeface="Times New Roman"/>
              </a:rPr>
              <a:t>(This should be something you would like to address during the remainder of the Academy with feedback from other attendees and experts. You may wish to focus on a topic that will be covered in the October portion of the syllabus.)</a:t>
            </a:r>
            <a:endParaRPr 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Challenge 1:</a:t>
            </a:r>
          </a:p>
          <a:p>
            <a:r>
              <a:rPr lang="en-US" dirty="0">
                <a:ea typeface="+mn-lt"/>
                <a:cs typeface="+mn-lt"/>
              </a:rPr>
              <a:t>Challenge 2 (optional):</a:t>
            </a:r>
          </a:p>
          <a:p>
            <a:r>
              <a:rPr lang="en-US" dirty="0">
                <a:ea typeface="+mn-lt"/>
                <a:cs typeface="+mn-lt"/>
              </a:rPr>
              <a:t>Challenge 3 (optional):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2424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2">
      <a:dk1>
        <a:srgbClr val="494546"/>
      </a:dk1>
      <a:lt1>
        <a:srgbClr val="FFFFFF"/>
      </a:lt1>
      <a:dk2>
        <a:srgbClr val="1A8ECE"/>
      </a:dk2>
      <a:lt2>
        <a:srgbClr val="FFFFFF"/>
      </a:lt2>
      <a:accent1>
        <a:srgbClr val="169CEC"/>
      </a:accent1>
      <a:accent2>
        <a:srgbClr val="C8C8C8"/>
      </a:accent2>
      <a:accent3>
        <a:srgbClr val="FCB300"/>
      </a:accent3>
      <a:accent4>
        <a:srgbClr val="E50178"/>
      </a:accent4>
      <a:accent5>
        <a:srgbClr val="44AD32"/>
      </a:accent5>
      <a:accent6>
        <a:srgbClr val="D31117"/>
      </a:accent6>
      <a:hlink>
        <a:srgbClr val="169CEC"/>
      </a:hlink>
      <a:folHlink>
        <a:srgbClr val="169CEC"/>
      </a:folHlink>
    </a:clrScheme>
    <a:fontScheme name="Urban">
      <a:majorFont>
        <a:latin typeface="Lato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-presentation-full" id="{12B36397-D6A8-8244-8415-980ED50EDE74}" vid="{D2F6646A-FD4A-4D47-AE9A-BFEEF1E74A5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318</Words>
  <Application>Microsoft Office PowerPoint</Application>
  <PresentationFormat>Widescreen</PresentationFormat>
  <Paragraphs>40</Paragraphs>
  <Slides>5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Times New Roman</vt:lpstr>
      <vt:lpstr>Wingdings</vt:lpstr>
      <vt:lpstr>Office Theme</vt:lpstr>
      <vt:lpstr>1_Office Theme</vt:lpstr>
      <vt:lpstr>To Our Participants</vt:lpstr>
      <vt:lpstr>PowerPoint Presentation</vt:lpstr>
      <vt:lpstr>Theory of Change</vt:lpstr>
      <vt:lpstr>YOUR PROGRESS AND REFLECTIONS</vt:lpstr>
      <vt:lpstr>CURRENT CHALLENGES (This should be something you would like to address during the remainder of the Academy with feedback from other attendees and experts. You may wish to focus on a topic that will be covered in the October portion of the syllabus.)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Round Presentation</dc:title>
  <dc:creator>Okpych, Nathanael</dc:creator>
  <cp:lastModifiedBy>Richardson, Audrey</cp:lastModifiedBy>
  <cp:revision>169</cp:revision>
  <dcterms:created xsi:type="dcterms:W3CDTF">2019-08-29T18:43:01Z</dcterms:created>
  <dcterms:modified xsi:type="dcterms:W3CDTF">2020-08-11T16:09:39Z</dcterms:modified>
</cp:coreProperties>
</file>