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5486400" cy="3657600"/>
  <p:notesSz cx="6858000" cy="9144000"/>
  <p:defaultTextStyle>
    <a:defPPr>
      <a:defRPr lang="en-US"/>
    </a:defPPr>
    <a:lvl1pPr marL="0" algn="l" defTabSz="522488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1pPr>
    <a:lvl2pPr marL="261244" algn="l" defTabSz="522488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2pPr>
    <a:lvl3pPr marL="522488" algn="l" defTabSz="522488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3pPr>
    <a:lvl4pPr marL="783732" algn="l" defTabSz="522488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4pPr>
    <a:lvl5pPr marL="1044976" algn="l" defTabSz="522488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5pPr>
    <a:lvl6pPr marL="1306220" algn="l" defTabSz="522488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6pPr>
    <a:lvl7pPr marL="1567464" algn="l" defTabSz="522488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7pPr>
    <a:lvl8pPr marL="1828709" algn="l" defTabSz="522488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8pPr>
    <a:lvl9pPr marL="2089953" algn="l" defTabSz="522488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152">
          <p15:clr>
            <a:srgbClr val="A4A3A4"/>
          </p15:clr>
        </p15:guide>
        <p15:guide id="2" pos="172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28" d="100"/>
          <a:sy n="128" d="100"/>
        </p:scale>
        <p:origin x="1200" y="114"/>
      </p:cViewPr>
      <p:guideLst>
        <p:guide orient="horz" pos="1152"/>
        <p:guide pos="172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11480" y="1136227"/>
            <a:ext cx="4663440" cy="78401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2960" y="2072640"/>
            <a:ext cx="3840480" cy="9347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612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5224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7837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0449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3062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5674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8287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0899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256F1-E282-4139-91B3-9952BC0ABD40}" type="datetimeFigureOut">
              <a:rPr lang="en-US" smtClean="0"/>
              <a:pPr/>
              <a:t>4/15/2014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EF7BCA-0806-4CF6-92B6-B6EF5AF517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256F1-E282-4139-91B3-9952BC0ABD40}" type="datetimeFigureOut">
              <a:rPr lang="en-US" smtClean="0"/>
              <a:pPr/>
              <a:t>4/15/2014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EF7BCA-0806-4CF6-92B6-B6EF5AF517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977640" y="146474"/>
            <a:ext cx="1234440" cy="312081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74320" y="146474"/>
            <a:ext cx="3611880" cy="312081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256F1-E282-4139-91B3-9952BC0ABD40}" type="datetimeFigureOut">
              <a:rPr lang="en-US" smtClean="0"/>
              <a:pPr/>
              <a:t>4/15/2014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EF7BCA-0806-4CF6-92B6-B6EF5AF517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256F1-E282-4139-91B3-9952BC0ABD40}" type="datetimeFigureOut">
              <a:rPr lang="en-US" smtClean="0"/>
              <a:pPr/>
              <a:t>4/15/2014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EF7BCA-0806-4CF6-92B6-B6EF5AF517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3388" y="2350347"/>
            <a:ext cx="4663440" cy="726440"/>
          </a:xfrm>
        </p:spPr>
        <p:txBody>
          <a:bodyPr anchor="t"/>
          <a:lstStyle>
            <a:lvl1pPr algn="l">
              <a:defRPr sz="23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33388" y="1550247"/>
            <a:ext cx="4663440" cy="800100"/>
          </a:xfrm>
        </p:spPr>
        <p:txBody>
          <a:bodyPr anchor="b"/>
          <a:lstStyle>
            <a:lvl1pPr marL="0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1pPr>
            <a:lvl2pPr marL="261244" indent="0">
              <a:buNone/>
              <a:defRPr sz="1000">
                <a:solidFill>
                  <a:schemeClr val="tx1">
                    <a:tint val="75000"/>
                  </a:schemeClr>
                </a:solidFill>
              </a:defRPr>
            </a:lvl2pPr>
            <a:lvl3pPr marL="522488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3pPr>
            <a:lvl4pPr marL="783732" indent="0">
              <a:buNone/>
              <a:defRPr sz="800">
                <a:solidFill>
                  <a:schemeClr val="tx1">
                    <a:tint val="75000"/>
                  </a:schemeClr>
                </a:solidFill>
              </a:defRPr>
            </a:lvl4pPr>
            <a:lvl5pPr marL="1044976" indent="0">
              <a:buNone/>
              <a:defRPr sz="800">
                <a:solidFill>
                  <a:schemeClr val="tx1">
                    <a:tint val="75000"/>
                  </a:schemeClr>
                </a:solidFill>
              </a:defRPr>
            </a:lvl5pPr>
            <a:lvl6pPr marL="1306220" indent="0">
              <a:buNone/>
              <a:defRPr sz="800">
                <a:solidFill>
                  <a:schemeClr val="tx1">
                    <a:tint val="75000"/>
                  </a:schemeClr>
                </a:solidFill>
              </a:defRPr>
            </a:lvl6pPr>
            <a:lvl7pPr marL="1567464" indent="0">
              <a:buNone/>
              <a:defRPr sz="800">
                <a:solidFill>
                  <a:schemeClr val="tx1">
                    <a:tint val="75000"/>
                  </a:schemeClr>
                </a:solidFill>
              </a:defRPr>
            </a:lvl7pPr>
            <a:lvl8pPr marL="1828709" indent="0">
              <a:buNone/>
              <a:defRPr sz="800">
                <a:solidFill>
                  <a:schemeClr val="tx1">
                    <a:tint val="75000"/>
                  </a:schemeClr>
                </a:solidFill>
              </a:defRPr>
            </a:lvl8pPr>
            <a:lvl9pPr marL="2089953" indent="0">
              <a:buNone/>
              <a:defRPr sz="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256F1-E282-4139-91B3-9952BC0ABD40}" type="datetimeFigureOut">
              <a:rPr lang="en-US" smtClean="0"/>
              <a:pPr/>
              <a:t>4/15/2014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EF7BCA-0806-4CF6-92B6-B6EF5AF517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74320" y="853440"/>
            <a:ext cx="2423160" cy="2413847"/>
          </a:xfrm>
        </p:spPr>
        <p:txBody>
          <a:bodyPr/>
          <a:lstStyle>
            <a:lvl1pPr>
              <a:defRPr sz="1600"/>
            </a:lvl1pPr>
            <a:lvl2pPr>
              <a:defRPr sz="1400"/>
            </a:lvl2pPr>
            <a:lvl3pPr>
              <a:defRPr sz="1100"/>
            </a:lvl3pPr>
            <a:lvl4pPr>
              <a:defRPr sz="1000"/>
            </a:lvl4pPr>
            <a:lvl5pPr>
              <a:defRPr sz="1000"/>
            </a:lvl5pPr>
            <a:lvl6pPr>
              <a:defRPr sz="1000"/>
            </a:lvl6pPr>
            <a:lvl7pPr>
              <a:defRPr sz="1000"/>
            </a:lvl7pPr>
            <a:lvl8pPr>
              <a:defRPr sz="1000"/>
            </a:lvl8pPr>
            <a:lvl9pPr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788920" y="853440"/>
            <a:ext cx="2423160" cy="2413847"/>
          </a:xfrm>
        </p:spPr>
        <p:txBody>
          <a:bodyPr/>
          <a:lstStyle>
            <a:lvl1pPr>
              <a:defRPr sz="1600"/>
            </a:lvl1pPr>
            <a:lvl2pPr>
              <a:defRPr sz="1400"/>
            </a:lvl2pPr>
            <a:lvl3pPr>
              <a:defRPr sz="1100"/>
            </a:lvl3pPr>
            <a:lvl4pPr>
              <a:defRPr sz="1000"/>
            </a:lvl4pPr>
            <a:lvl5pPr>
              <a:defRPr sz="1000"/>
            </a:lvl5pPr>
            <a:lvl6pPr>
              <a:defRPr sz="1000"/>
            </a:lvl6pPr>
            <a:lvl7pPr>
              <a:defRPr sz="1000"/>
            </a:lvl7pPr>
            <a:lvl8pPr>
              <a:defRPr sz="1000"/>
            </a:lvl8pPr>
            <a:lvl9pPr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256F1-E282-4139-91B3-9952BC0ABD40}" type="datetimeFigureOut">
              <a:rPr lang="en-US" smtClean="0"/>
              <a:pPr/>
              <a:t>4/15/2014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EF7BCA-0806-4CF6-92B6-B6EF5AF517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4320" y="818727"/>
            <a:ext cx="2424113" cy="341206"/>
          </a:xfrm>
        </p:spPr>
        <p:txBody>
          <a:bodyPr anchor="b"/>
          <a:lstStyle>
            <a:lvl1pPr marL="0" indent="0">
              <a:buNone/>
              <a:defRPr sz="1400" b="1"/>
            </a:lvl1pPr>
            <a:lvl2pPr marL="261244" indent="0">
              <a:buNone/>
              <a:defRPr sz="1100" b="1"/>
            </a:lvl2pPr>
            <a:lvl3pPr marL="522488" indent="0">
              <a:buNone/>
              <a:defRPr sz="1000" b="1"/>
            </a:lvl3pPr>
            <a:lvl4pPr marL="783732" indent="0">
              <a:buNone/>
              <a:defRPr sz="900" b="1"/>
            </a:lvl4pPr>
            <a:lvl5pPr marL="1044976" indent="0">
              <a:buNone/>
              <a:defRPr sz="900" b="1"/>
            </a:lvl5pPr>
            <a:lvl6pPr marL="1306220" indent="0">
              <a:buNone/>
              <a:defRPr sz="900" b="1"/>
            </a:lvl6pPr>
            <a:lvl7pPr marL="1567464" indent="0">
              <a:buNone/>
              <a:defRPr sz="900" b="1"/>
            </a:lvl7pPr>
            <a:lvl8pPr marL="1828709" indent="0">
              <a:buNone/>
              <a:defRPr sz="900" b="1"/>
            </a:lvl8pPr>
            <a:lvl9pPr marL="2089953" indent="0">
              <a:buNone/>
              <a:defRPr sz="9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74320" y="1159933"/>
            <a:ext cx="2424113" cy="2107354"/>
          </a:xfrm>
        </p:spPr>
        <p:txBody>
          <a:bodyPr/>
          <a:lstStyle>
            <a:lvl1pPr>
              <a:defRPr sz="1400"/>
            </a:lvl1pPr>
            <a:lvl2pPr>
              <a:defRPr sz="11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787015" y="818727"/>
            <a:ext cx="2425065" cy="341206"/>
          </a:xfrm>
        </p:spPr>
        <p:txBody>
          <a:bodyPr anchor="b"/>
          <a:lstStyle>
            <a:lvl1pPr marL="0" indent="0">
              <a:buNone/>
              <a:defRPr sz="1400" b="1"/>
            </a:lvl1pPr>
            <a:lvl2pPr marL="261244" indent="0">
              <a:buNone/>
              <a:defRPr sz="1100" b="1"/>
            </a:lvl2pPr>
            <a:lvl3pPr marL="522488" indent="0">
              <a:buNone/>
              <a:defRPr sz="1000" b="1"/>
            </a:lvl3pPr>
            <a:lvl4pPr marL="783732" indent="0">
              <a:buNone/>
              <a:defRPr sz="900" b="1"/>
            </a:lvl4pPr>
            <a:lvl5pPr marL="1044976" indent="0">
              <a:buNone/>
              <a:defRPr sz="900" b="1"/>
            </a:lvl5pPr>
            <a:lvl6pPr marL="1306220" indent="0">
              <a:buNone/>
              <a:defRPr sz="900" b="1"/>
            </a:lvl6pPr>
            <a:lvl7pPr marL="1567464" indent="0">
              <a:buNone/>
              <a:defRPr sz="900" b="1"/>
            </a:lvl7pPr>
            <a:lvl8pPr marL="1828709" indent="0">
              <a:buNone/>
              <a:defRPr sz="900" b="1"/>
            </a:lvl8pPr>
            <a:lvl9pPr marL="2089953" indent="0">
              <a:buNone/>
              <a:defRPr sz="9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787015" y="1159933"/>
            <a:ext cx="2425065" cy="2107354"/>
          </a:xfrm>
        </p:spPr>
        <p:txBody>
          <a:bodyPr/>
          <a:lstStyle>
            <a:lvl1pPr>
              <a:defRPr sz="1400"/>
            </a:lvl1pPr>
            <a:lvl2pPr>
              <a:defRPr sz="11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256F1-E282-4139-91B3-9952BC0ABD40}" type="datetimeFigureOut">
              <a:rPr lang="en-US" smtClean="0"/>
              <a:pPr/>
              <a:t>4/15/2014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EF7BCA-0806-4CF6-92B6-B6EF5AF517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256F1-E282-4139-91B3-9952BC0ABD40}" type="datetimeFigureOut">
              <a:rPr lang="en-US" smtClean="0"/>
              <a:pPr/>
              <a:t>4/15/2014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EF7BCA-0806-4CF6-92B6-B6EF5AF517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256F1-E282-4139-91B3-9952BC0ABD40}" type="datetimeFigureOut">
              <a:rPr lang="en-US" smtClean="0"/>
              <a:pPr/>
              <a:t>4/15/2014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EF7BCA-0806-4CF6-92B6-B6EF5AF517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4320" y="145627"/>
            <a:ext cx="1804988" cy="619760"/>
          </a:xfrm>
        </p:spPr>
        <p:txBody>
          <a:bodyPr anchor="b"/>
          <a:lstStyle>
            <a:lvl1pPr algn="l">
              <a:defRPr sz="11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45030" y="145627"/>
            <a:ext cx="3067050" cy="312166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74320" y="765387"/>
            <a:ext cx="1804988" cy="2501900"/>
          </a:xfrm>
        </p:spPr>
        <p:txBody>
          <a:bodyPr/>
          <a:lstStyle>
            <a:lvl1pPr marL="0" indent="0">
              <a:buNone/>
              <a:defRPr sz="800"/>
            </a:lvl1pPr>
            <a:lvl2pPr marL="261244" indent="0">
              <a:buNone/>
              <a:defRPr sz="700"/>
            </a:lvl2pPr>
            <a:lvl3pPr marL="522488" indent="0">
              <a:buNone/>
              <a:defRPr sz="600"/>
            </a:lvl3pPr>
            <a:lvl4pPr marL="783732" indent="0">
              <a:buNone/>
              <a:defRPr sz="500"/>
            </a:lvl4pPr>
            <a:lvl5pPr marL="1044976" indent="0">
              <a:buNone/>
              <a:defRPr sz="500"/>
            </a:lvl5pPr>
            <a:lvl6pPr marL="1306220" indent="0">
              <a:buNone/>
              <a:defRPr sz="500"/>
            </a:lvl6pPr>
            <a:lvl7pPr marL="1567464" indent="0">
              <a:buNone/>
              <a:defRPr sz="500"/>
            </a:lvl7pPr>
            <a:lvl8pPr marL="1828709" indent="0">
              <a:buNone/>
              <a:defRPr sz="500"/>
            </a:lvl8pPr>
            <a:lvl9pPr marL="2089953" indent="0">
              <a:buNone/>
              <a:defRPr sz="5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256F1-E282-4139-91B3-9952BC0ABD40}" type="datetimeFigureOut">
              <a:rPr lang="en-US" smtClean="0"/>
              <a:pPr/>
              <a:t>4/15/2014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EF7BCA-0806-4CF6-92B6-B6EF5AF517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373" y="2560320"/>
            <a:ext cx="3291840" cy="302260"/>
          </a:xfrm>
        </p:spPr>
        <p:txBody>
          <a:bodyPr anchor="b"/>
          <a:lstStyle>
            <a:lvl1pPr algn="l">
              <a:defRPr sz="11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75373" y="326813"/>
            <a:ext cx="3291840" cy="2194560"/>
          </a:xfrm>
        </p:spPr>
        <p:txBody>
          <a:bodyPr/>
          <a:lstStyle>
            <a:lvl1pPr marL="0" indent="0">
              <a:buNone/>
              <a:defRPr sz="1800"/>
            </a:lvl1pPr>
            <a:lvl2pPr marL="261244" indent="0">
              <a:buNone/>
              <a:defRPr sz="1600"/>
            </a:lvl2pPr>
            <a:lvl3pPr marL="522488" indent="0">
              <a:buNone/>
              <a:defRPr sz="1400"/>
            </a:lvl3pPr>
            <a:lvl4pPr marL="783732" indent="0">
              <a:buNone/>
              <a:defRPr sz="1100"/>
            </a:lvl4pPr>
            <a:lvl5pPr marL="1044976" indent="0">
              <a:buNone/>
              <a:defRPr sz="1100"/>
            </a:lvl5pPr>
            <a:lvl6pPr marL="1306220" indent="0">
              <a:buNone/>
              <a:defRPr sz="1100"/>
            </a:lvl6pPr>
            <a:lvl7pPr marL="1567464" indent="0">
              <a:buNone/>
              <a:defRPr sz="1100"/>
            </a:lvl7pPr>
            <a:lvl8pPr marL="1828709" indent="0">
              <a:buNone/>
              <a:defRPr sz="1100"/>
            </a:lvl8pPr>
            <a:lvl9pPr marL="2089953" indent="0">
              <a:buNone/>
              <a:defRPr sz="11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373" y="2862580"/>
            <a:ext cx="3291840" cy="429260"/>
          </a:xfrm>
        </p:spPr>
        <p:txBody>
          <a:bodyPr/>
          <a:lstStyle>
            <a:lvl1pPr marL="0" indent="0">
              <a:buNone/>
              <a:defRPr sz="800"/>
            </a:lvl1pPr>
            <a:lvl2pPr marL="261244" indent="0">
              <a:buNone/>
              <a:defRPr sz="700"/>
            </a:lvl2pPr>
            <a:lvl3pPr marL="522488" indent="0">
              <a:buNone/>
              <a:defRPr sz="600"/>
            </a:lvl3pPr>
            <a:lvl4pPr marL="783732" indent="0">
              <a:buNone/>
              <a:defRPr sz="500"/>
            </a:lvl4pPr>
            <a:lvl5pPr marL="1044976" indent="0">
              <a:buNone/>
              <a:defRPr sz="500"/>
            </a:lvl5pPr>
            <a:lvl6pPr marL="1306220" indent="0">
              <a:buNone/>
              <a:defRPr sz="500"/>
            </a:lvl6pPr>
            <a:lvl7pPr marL="1567464" indent="0">
              <a:buNone/>
              <a:defRPr sz="500"/>
            </a:lvl7pPr>
            <a:lvl8pPr marL="1828709" indent="0">
              <a:buNone/>
              <a:defRPr sz="500"/>
            </a:lvl8pPr>
            <a:lvl9pPr marL="2089953" indent="0">
              <a:buNone/>
              <a:defRPr sz="5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256F1-E282-4139-91B3-9952BC0ABD40}" type="datetimeFigureOut">
              <a:rPr lang="en-US" smtClean="0"/>
              <a:pPr/>
              <a:t>4/15/2014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EF7BCA-0806-4CF6-92B6-B6EF5AF517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74320" y="146474"/>
            <a:ext cx="4937760" cy="609600"/>
          </a:xfrm>
          <a:prstGeom prst="rect">
            <a:avLst/>
          </a:prstGeom>
        </p:spPr>
        <p:txBody>
          <a:bodyPr vert="horz" lIns="52249" tIns="26124" rIns="52249" bIns="26124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4320" y="853440"/>
            <a:ext cx="4937760" cy="2413847"/>
          </a:xfrm>
          <a:prstGeom prst="rect">
            <a:avLst/>
          </a:prstGeom>
        </p:spPr>
        <p:txBody>
          <a:bodyPr vert="horz" lIns="52249" tIns="26124" rIns="52249" bIns="26124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3390054"/>
            <a:ext cx="1280160" cy="194733"/>
          </a:xfrm>
          <a:prstGeom prst="rect">
            <a:avLst/>
          </a:prstGeom>
        </p:spPr>
        <p:txBody>
          <a:bodyPr vert="horz" lIns="52249" tIns="26124" rIns="52249" bIns="26124" rtlCol="0" anchor="ctr"/>
          <a:lstStyle>
            <a:lvl1pPr algn="l">
              <a:defRPr sz="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A256F1-E282-4139-91B3-9952BC0ABD40}" type="datetimeFigureOut">
              <a:rPr lang="en-US" smtClean="0"/>
              <a:pPr/>
              <a:t>4/15/2014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874520" y="3390054"/>
            <a:ext cx="1737360" cy="194733"/>
          </a:xfrm>
          <a:prstGeom prst="rect">
            <a:avLst/>
          </a:prstGeom>
        </p:spPr>
        <p:txBody>
          <a:bodyPr vert="horz" lIns="52249" tIns="26124" rIns="52249" bIns="26124" rtlCol="0" anchor="ctr"/>
          <a:lstStyle>
            <a:lvl1pPr algn="ctr">
              <a:defRPr sz="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31920" y="3390054"/>
            <a:ext cx="1280160" cy="194733"/>
          </a:xfrm>
          <a:prstGeom prst="rect">
            <a:avLst/>
          </a:prstGeom>
        </p:spPr>
        <p:txBody>
          <a:bodyPr vert="horz" lIns="52249" tIns="26124" rIns="52249" bIns="26124" rtlCol="0" anchor="ctr"/>
          <a:lstStyle>
            <a:lvl1pPr algn="r">
              <a:defRPr sz="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EF7BCA-0806-4CF6-92B6-B6EF5AF517A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522488" rtl="0" eaLnBrk="1" latinLnBrk="0" hangingPunct="1">
        <a:spcBef>
          <a:spcPct val="0"/>
        </a:spcBef>
        <a:buNone/>
        <a:defRPr sz="2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5933" indent="-195933" algn="l" defTabSz="522488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24522" indent="-163278" algn="l" defTabSz="522488" rtl="0" eaLnBrk="1" latinLnBrk="0" hangingPunct="1">
        <a:spcBef>
          <a:spcPct val="20000"/>
        </a:spcBef>
        <a:buFont typeface="Arial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653110" indent="-130622" algn="l" defTabSz="522488" rtl="0" eaLnBrk="1" latinLnBrk="0" hangingPunct="1">
        <a:spcBef>
          <a:spcPct val="20000"/>
        </a:spcBef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914354" indent="-130622" algn="l" defTabSz="522488" rtl="0" eaLnBrk="1" latinLnBrk="0" hangingPunct="1">
        <a:spcBef>
          <a:spcPct val="20000"/>
        </a:spcBef>
        <a:buFont typeface="Arial" pitchFamily="34" charset="0"/>
        <a:buChar char="–"/>
        <a:defRPr sz="1100" kern="1200">
          <a:solidFill>
            <a:schemeClr val="tx1"/>
          </a:solidFill>
          <a:latin typeface="+mn-lt"/>
          <a:ea typeface="+mn-ea"/>
          <a:cs typeface="+mn-cs"/>
        </a:defRPr>
      </a:lvl4pPr>
      <a:lvl5pPr marL="1175598" indent="-130622" algn="l" defTabSz="522488" rtl="0" eaLnBrk="1" latinLnBrk="0" hangingPunct="1">
        <a:spcBef>
          <a:spcPct val="20000"/>
        </a:spcBef>
        <a:buFont typeface="Arial" pitchFamily="34" charset="0"/>
        <a:buChar char="»"/>
        <a:defRPr sz="1100" kern="1200">
          <a:solidFill>
            <a:schemeClr val="tx1"/>
          </a:solidFill>
          <a:latin typeface="+mn-lt"/>
          <a:ea typeface="+mn-ea"/>
          <a:cs typeface="+mn-cs"/>
        </a:defRPr>
      </a:lvl5pPr>
      <a:lvl6pPr marL="1436842" indent="-130622" algn="l" defTabSz="522488" rtl="0" eaLnBrk="1" latinLnBrk="0" hangingPunct="1">
        <a:spcBef>
          <a:spcPct val="20000"/>
        </a:spcBef>
        <a:buFont typeface="Arial" pitchFamily="34" charset="0"/>
        <a:buChar char="•"/>
        <a:defRPr sz="1100" kern="1200">
          <a:solidFill>
            <a:schemeClr val="tx1"/>
          </a:solidFill>
          <a:latin typeface="+mn-lt"/>
          <a:ea typeface="+mn-ea"/>
          <a:cs typeface="+mn-cs"/>
        </a:defRPr>
      </a:lvl6pPr>
      <a:lvl7pPr marL="1698087" indent="-130622" algn="l" defTabSz="522488" rtl="0" eaLnBrk="1" latinLnBrk="0" hangingPunct="1">
        <a:spcBef>
          <a:spcPct val="20000"/>
        </a:spcBef>
        <a:buFont typeface="Arial" pitchFamily="34" charset="0"/>
        <a:buChar char="•"/>
        <a:defRPr sz="1100" kern="1200">
          <a:solidFill>
            <a:schemeClr val="tx1"/>
          </a:solidFill>
          <a:latin typeface="+mn-lt"/>
          <a:ea typeface="+mn-ea"/>
          <a:cs typeface="+mn-cs"/>
        </a:defRPr>
      </a:lvl7pPr>
      <a:lvl8pPr marL="1959331" indent="-130622" algn="l" defTabSz="522488" rtl="0" eaLnBrk="1" latinLnBrk="0" hangingPunct="1">
        <a:spcBef>
          <a:spcPct val="20000"/>
        </a:spcBef>
        <a:buFont typeface="Arial" pitchFamily="34" charset="0"/>
        <a:buChar char="•"/>
        <a:defRPr sz="1100" kern="1200">
          <a:solidFill>
            <a:schemeClr val="tx1"/>
          </a:solidFill>
          <a:latin typeface="+mn-lt"/>
          <a:ea typeface="+mn-ea"/>
          <a:cs typeface="+mn-cs"/>
        </a:defRPr>
      </a:lvl8pPr>
      <a:lvl9pPr marL="2220575" indent="-130622" algn="l" defTabSz="522488" rtl="0" eaLnBrk="1" latinLnBrk="0" hangingPunct="1">
        <a:spcBef>
          <a:spcPct val="20000"/>
        </a:spcBef>
        <a:buFont typeface="Arial" pitchFamily="34" charset="0"/>
        <a:buChar char="•"/>
        <a:defRPr sz="1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22488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1pPr>
      <a:lvl2pPr marL="261244" algn="l" defTabSz="522488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2pPr>
      <a:lvl3pPr marL="522488" algn="l" defTabSz="522488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3pPr>
      <a:lvl4pPr marL="783732" algn="l" defTabSz="522488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4pPr>
      <a:lvl5pPr marL="1044976" algn="l" defTabSz="522488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5pPr>
      <a:lvl6pPr marL="1306220" algn="l" defTabSz="522488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6pPr>
      <a:lvl7pPr marL="1567464" algn="l" defTabSz="522488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7pPr>
      <a:lvl8pPr marL="1828709" algn="l" defTabSz="522488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8pPr>
      <a:lvl9pPr marL="2089953" algn="l" defTabSz="522488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47472" y="152400"/>
            <a:ext cx="4800600" cy="2154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1400" b="1" dirty="0" smtClean="0">
                <a:latin typeface="Times New Roman" pitchFamily="18" charset="0"/>
                <a:cs typeface="Times New Roman" pitchFamily="18" charset="0"/>
              </a:rPr>
              <a:t>Your Participation is Vital!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04800" y="457200"/>
            <a:ext cx="4800600" cy="33855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100" dirty="0" smtClean="0">
                <a:latin typeface="Times New Roman" pitchFamily="18" charset="0"/>
                <a:cs typeface="Times New Roman" pitchFamily="18" charset="0"/>
              </a:rPr>
              <a:t>Earlier this hunting season, we wrote to you asking you to keep a record of your migratory game bird hunting and return it to us at the end of the season.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04800" y="838200"/>
            <a:ext cx="4800600" cy="43088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400" b="1" dirty="0" smtClean="0">
                <a:latin typeface="Times New Roman" pitchFamily="18" charset="0"/>
                <a:cs typeface="Times New Roman" pitchFamily="18" charset="0"/>
              </a:rPr>
              <a:t>If you have already filled out your hunting record and mailed it back to us, please accept our sincere thanks!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04800" y="1329070"/>
            <a:ext cx="4800600" cy="101566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100" b="1" dirty="0" smtClean="0">
                <a:latin typeface="Times New Roman" pitchFamily="18" charset="0"/>
                <a:cs typeface="Times New Roman" pitchFamily="18" charset="0"/>
              </a:rPr>
              <a:t>If you have not returned your record yet, please complete it and send it to us today, even if you did not hunt the species we asked you about.  </a:t>
            </a:r>
            <a:r>
              <a:rPr lang="en-US" sz="1100" dirty="0" smtClean="0">
                <a:latin typeface="Times New Roman" pitchFamily="18" charset="0"/>
                <a:cs typeface="Times New Roman" pitchFamily="18" charset="0"/>
              </a:rPr>
              <a:t>Because you are one of a small number of hunters selected at random to represent all of the migratory bird hunters in the nation, we need your help to make the results truly representative and accurate.  </a:t>
            </a:r>
            <a:r>
              <a:rPr lang="en-US" sz="1100" b="1" dirty="0" smtClean="0">
                <a:latin typeface="Times New Roman" pitchFamily="18" charset="0"/>
                <a:cs typeface="Times New Roman" pitchFamily="18" charset="0"/>
              </a:rPr>
              <a:t>If we don’t receive your hunting record in the next two weeks, we will automatically send another one for you to complete and return.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04800" y="2438400"/>
            <a:ext cx="4800600" cy="67710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100" dirty="0" smtClean="0">
                <a:latin typeface="Times New Roman" pitchFamily="18" charset="0"/>
                <a:cs typeface="Times New Roman" pitchFamily="18" charset="0"/>
              </a:rPr>
              <a:t>We will be happy to answer any questions you have about this survey.  Please write, email us at </a:t>
            </a:r>
            <a:r>
              <a:rPr lang="en-US" sz="1100" b="1" dirty="0" smtClean="0">
                <a:latin typeface="Times New Roman" pitchFamily="18" charset="0"/>
                <a:cs typeface="Times New Roman" pitchFamily="18" charset="0"/>
              </a:rPr>
              <a:t>MigratoryBirdHarvestSurveys@fws.gov</a:t>
            </a:r>
            <a:r>
              <a:rPr lang="en-US" sz="1100" dirty="0" smtClean="0">
                <a:latin typeface="Times New Roman" pitchFamily="18" charset="0"/>
                <a:cs typeface="Times New Roman" pitchFamily="18" charset="0"/>
              </a:rPr>
              <a:t>, or call us toll-free at 1-800-419-2965 between 7:30 am and 5:00 pm, eastern time.  Once again, thanks for your help!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04800" y="3200400"/>
            <a:ext cx="4800600" cy="33855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100" dirty="0" smtClean="0">
                <a:latin typeface="Times New Roman" pitchFamily="18" charset="0"/>
                <a:cs typeface="Times New Roman" pitchFamily="18" charset="0"/>
              </a:rPr>
              <a:t>James B. </a:t>
            </a:r>
            <a:r>
              <a:rPr lang="en-US" sz="1100" dirty="0" err="1" smtClean="0">
                <a:latin typeface="Times New Roman" pitchFamily="18" charset="0"/>
                <a:cs typeface="Times New Roman" pitchFamily="18" charset="0"/>
              </a:rPr>
              <a:t>Bortner</a:t>
            </a:r>
            <a:r>
              <a:rPr lang="en-US" sz="1100" dirty="0" smtClean="0">
                <a:latin typeface="Times New Roman" pitchFamily="18" charset="0"/>
                <a:cs typeface="Times New Roman" pitchFamily="18" charset="0"/>
              </a:rPr>
              <a:t>, Chief, Division of Migratory Bird Management</a:t>
            </a:r>
          </a:p>
          <a:p>
            <a:r>
              <a:rPr lang="en-US" sz="1100" dirty="0" smtClean="0">
                <a:latin typeface="Times New Roman" pitchFamily="18" charset="0"/>
                <a:cs typeface="Times New Roman" pitchFamily="18" charset="0"/>
              </a:rPr>
              <a:t>U.S. Fish and Wildlife Service, Laurel, MD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6538" y="76200"/>
            <a:ext cx="1917192" cy="55399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900" b="1" dirty="0" smtClean="0">
                <a:latin typeface="Arial" pitchFamily="34" charset="0"/>
                <a:cs typeface="Arial" pitchFamily="34" charset="0"/>
              </a:rPr>
              <a:t>U.S. FISH AND WILDLIFE SERVICE</a:t>
            </a:r>
          </a:p>
          <a:p>
            <a:r>
              <a:rPr lang="en-US" sz="900" b="1" dirty="0" smtClean="0">
                <a:latin typeface="Arial" pitchFamily="34" charset="0"/>
                <a:cs typeface="Arial" pitchFamily="34" charset="0"/>
              </a:rPr>
              <a:t>BRANCH OF HARVEST SURVEYS</a:t>
            </a:r>
          </a:p>
          <a:p>
            <a:r>
              <a:rPr lang="en-US" sz="900" b="1" dirty="0" smtClean="0">
                <a:latin typeface="Arial" pitchFamily="34" charset="0"/>
                <a:cs typeface="Arial" pitchFamily="34" charset="0"/>
              </a:rPr>
              <a:t>10815 LOBLOLLY PINE DRIVE</a:t>
            </a:r>
          </a:p>
          <a:p>
            <a:r>
              <a:rPr lang="en-US" sz="900" b="1" dirty="0" smtClean="0">
                <a:latin typeface="Arial" pitchFamily="34" charset="0"/>
                <a:cs typeface="Arial" pitchFamily="34" charset="0"/>
              </a:rPr>
              <a:t>LAUREL, MARYLAND 20708-4028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6200" y="762000"/>
            <a:ext cx="2057400" cy="30480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OFFICIAL BUSINESS</a:t>
            </a:r>
          </a:p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(PENALTY FOR PRIVATE USE, $300)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533400" y="685800"/>
            <a:ext cx="1143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4284832" y="152400"/>
            <a:ext cx="860172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lIns="45720" tIns="45720" rIns="45720" bIns="45720" rtlCol="0">
            <a:spAutoFit/>
          </a:bodyPr>
          <a:lstStyle/>
          <a:p>
            <a:pPr algn="ctr"/>
            <a:r>
              <a:rPr lang="en-US" sz="800" dirty="0" smtClean="0">
                <a:latin typeface="Arial" pitchFamily="34" charset="0"/>
                <a:cs typeface="Arial" pitchFamily="34" charset="0"/>
              </a:rPr>
              <a:t>PRESORTED </a:t>
            </a:r>
          </a:p>
          <a:p>
            <a:pPr algn="ctr"/>
            <a:r>
              <a:rPr lang="en-US" sz="800" dirty="0" smtClean="0">
                <a:latin typeface="Arial" pitchFamily="34" charset="0"/>
                <a:cs typeface="Arial" pitchFamily="34" charset="0"/>
              </a:rPr>
              <a:t>FIRST CLASS</a:t>
            </a:r>
          </a:p>
          <a:p>
            <a:pPr algn="ctr"/>
            <a:r>
              <a:rPr lang="en-US" sz="800" dirty="0" smtClean="0">
                <a:latin typeface="Arial" pitchFamily="34" charset="0"/>
                <a:cs typeface="Arial" pitchFamily="34" charset="0"/>
              </a:rPr>
              <a:t>U.S. Postage</a:t>
            </a:r>
          </a:p>
          <a:p>
            <a:pPr algn="ctr"/>
            <a:r>
              <a:rPr lang="en-US" sz="800" b="1" dirty="0" smtClean="0">
                <a:latin typeface="Arial" pitchFamily="34" charset="0"/>
                <a:cs typeface="Arial" pitchFamily="34" charset="0"/>
              </a:rPr>
              <a:t>PAID</a:t>
            </a:r>
          </a:p>
          <a:p>
            <a:pPr algn="ctr"/>
            <a:r>
              <a:rPr lang="en-US" sz="800" dirty="0" smtClean="0">
                <a:latin typeface="Arial" pitchFamily="34" charset="0"/>
                <a:cs typeface="Arial" pitchFamily="34" charset="0"/>
              </a:rPr>
              <a:t>Permit No. #G77</a:t>
            </a:r>
          </a:p>
          <a:p>
            <a:pPr algn="ctr"/>
            <a:r>
              <a:rPr lang="en-US" sz="800" smtClean="0">
                <a:latin typeface="Arial" pitchFamily="34" charset="0"/>
                <a:cs typeface="Arial" pitchFamily="34" charset="0"/>
              </a:rPr>
              <a:t>Laurel, </a:t>
            </a:r>
            <a:r>
              <a:rPr lang="en-US" sz="800" dirty="0" smtClean="0">
                <a:latin typeface="Arial" pitchFamily="34" charset="0"/>
                <a:cs typeface="Arial" pitchFamily="34" charset="0"/>
              </a:rPr>
              <a:t>MD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lIns="0" tIns="0" rIns="0" bIns="0" rtlCol="0">
        <a:spAutoFit/>
      </a:bodyPr>
      <a:lstStyle>
        <a:defPPr>
          <a:defRPr sz="1100" dirty="0" smtClean="0">
            <a:latin typeface="Times New Roman" pitchFamily="18" charset="0"/>
            <a:cs typeface="Times New Roman" pitchFamily="18" charset="0"/>
          </a:defRPr>
        </a:defPPr>
      </a:lst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</TotalTime>
  <Words>268</Words>
  <Application>Microsoft Office PowerPoint</Application>
  <PresentationFormat>Custom</PresentationFormat>
  <Paragraphs>19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Times New Roman</vt:lpstr>
      <vt:lpstr>Office Theme</vt:lpstr>
      <vt:lpstr>PowerPoint Presentation</vt:lpstr>
      <vt:lpstr>PowerPoint Presentation</vt:lpstr>
    </vt:vector>
  </TitlesOfParts>
  <Company>U.S. Fish &amp; Wildlife Service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Bob Raftovich</dc:creator>
  <cp:lastModifiedBy>Hope</cp:lastModifiedBy>
  <cp:revision>9</cp:revision>
  <dcterms:created xsi:type="dcterms:W3CDTF">2011-03-22T14:13:37Z</dcterms:created>
  <dcterms:modified xsi:type="dcterms:W3CDTF">2014-04-15T17:42:39Z</dcterms:modified>
</cp:coreProperties>
</file>