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80" r:id="rId3"/>
    <p:sldId id="278" r:id="rId4"/>
    <p:sldId id="279" r:id="rId5"/>
    <p:sldId id="277" r:id="rId6"/>
    <p:sldId id="276" r:id="rId7"/>
    <p:sldId id="275" r:id="rId8"/>
    <p:sldId id="274" r:id="rId9"/>
    <p:sldId id="273" r:id="rId10"/>
    <p:sldId id="27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73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01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5231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00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0442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81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94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92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03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50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1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73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2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2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73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C9D88-618B-4729-82ED-27CAEB2DCE68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7707662-0CE6-496A-8C30-E9C77E4D8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961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TSA Pipeline Cybersecurity Self-Assessment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OMB Control Number </a:t>
            </a:r>
            <a:r>
              <a:rPr lang="en-US" dirty="0" smtClean="0"/>
              <a:t>1652-0050</a:t>
            </a:r>
            <a:endParaRPr lang="en-US" dirty="0" smtClean="0"/>
          </a:p>
          <a:p>
            <a:r>
              <a:rPr lang="en-US" dirty="0" smtClean="0"/>
              <a:t>Exp. </a:t>
            </a:r>
            <a:r>
              <a:rPr lang="en-US" smtClean="0"/>
              <a:t>1/31/2022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30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687" y="0"/>
            <a:ext cx="53226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60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Paperwork Reduction Act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PAPERWORK REDUCTION ACT STATEMENT</a:t>
            </a:r>
            <a:r>
              <a:rPr lang="en-US" dirty="0" smtClean="0"/>
              <a:t>: TSA is collecting this information in order to address cybersecurity threat to pipeline systems and associated infrastructure. This is a mandatory collection of information.  TSA estimates that the total average burden per response associated with this collection is approximately 6 hours. If you have any comments regarding this form, you may write to: ATTN: TSA PRA Officer, TSA-11, PRA 1652-0055, 6595 Springfield Center Drive, Springfield, VA 20598-6011.  An agency may not conduct or sponsor, and persons are not required to respond to, a collection of information unless it displays a currently valid OMB control number. The OMB number for this for is </a:t>
            </a:r>
            <a:r>
              <a:rPr lang="en-US" dirty="0" smtClean="0"/>
              <a:t>1652-0050, </a:t>
            </a:r>
            <a:r>
              <a:rPr lang="en-US" dirty="0" smtClean="0"/>
              <a:t>which expires </a:t>
            </a:r>
            <a:r>
              <a:rPr lang="en-US" dirty="0" smtClean="0"/>
              <a:t>01/31/2022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70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completed, this document is SSI.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3868" y="2133600"/>
            <a:ext cx="2926090" cy="3778250"/>
          </a:xfrm>
        </p:spPr>
      </p:pic>
    </p:spTree>
    <p:extLst>
      <p:ext uri="{BB962C8B-B14F-4D97-AF65-F5344CB8AC3E}">
        <p14:creationId xmlns:p14="http://schemas.microsoft.com/office/powerpoint/2010/main" val="326910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061" y="0"/>
            <a:ext cx="53618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68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775" y="0"/>
            <a:ext cx="53184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7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839" y="0"/>
            <a:ext cx="52883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54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232" y="0"/>
            <a:ext cx="52955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77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645" y="0"/>
            <a:ext cx="52947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84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9706" y="0"/>
            <a:ext cx="52925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68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1441" y="0"/>
            <a:ext cx="53091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01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158</TotalTime>
  <Words>151</Words>
  <Application>Microsoft Office PowerPoint</Application>
  <PresentationFormat>Widescreen</PresentationFormat>
  <Paragraphs>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TSA Pipeline Cybersecurity Self-Assessment </vt:lpstr>
      <vt:lpstr>When completed, this document is SSI.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Paperwork Reduction Act Statement</vt:lpstr>
    </vt:vector>
  </TitlesOfParts>
  <Company>Transportation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Walsh, Christina</dc:creator>
  <cp:lastModifiedBy>Walsh, Christina</cp:lastModifiedBy>
  <cp:revision>12</cp:revision>
  <dcterms:created xsi:type="dcterms:W3CDTF">2021-05-23T14:37:51Z</dcterms:created>
  <dcterms:modified xsi:type="dcterms:W3CDTF">2021-05-24T13:36:43Z</dcterms:modified>
</cp:coreProperties>
</file>