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7" r:id="rId2"/>
    <p:sldId id="3483" r:id="rId3"/>
    <p:sldId id="3485" r:id="rId4"/>
    <p:sldId id="3490" r:id="rId5"/>
    <p:sldId id="3502" r:id="rId6"/>
    <p:sldId id="3486" r:id="rId7"/>
    <p:sldId id="3503" r:id="rId8"/>
    <p:sldId id="3488" r:id="rId9"/>
    <p:sldId id="3525" r:id="rId10"/>
    <p:sldId id="3489" r:id="rId11"/>
    <p:sldId id="3526" r:id="rId12"/>
    <p:sldId id="3527" r:id="rId13"/>
    <p:sldId id="3528" r:id="rId14"/>
    <p:sldId id="3529" r:id="rId15"/>
    <p:sldId id="3492" r:id="rId16"/>
    <p:sldId id="3504" r:id="rId17"/>
    <p:sldId id="3506" r:id="rId18"/>
    <p:sldId id="3507" r:id="rId19"/>
    <p:sldId id="3512" r:id="rId20"/>
    <p:sldId id="3508" r:id="rId21"/>
    <p:sldId id="3530" r:id="rId22"/>
    <p:sldId id="3509" r:id="rId23"/>
    <p:sldId id="3513" r:id="rId24"/>
    <p:sldId id="3532" r:id="rId25"/>
    <p:sldId id="3510" r:id="rId26"/>
    <p:sldId id="3533" r:id="rId27"/>
    <p:sldId id="3511" r:id="rId28"/>
    <p:sldId id="351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C8F03-2980-4E49-B02A-ED1DA1E8E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6B34E-549A-424B-9495-0F98628DF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5D164-DEA1-48AE-8C33-B113B043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8DA-4245-49C7-945B-365A6C55957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E3DAB-9C07-489D-A7F3-1CB9DA28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62AE8-971D-4864-84D4-D5D67F1FA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71A0-7C05-4C69-8009-638E16A1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6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E145-F84F-4265-ACD8-14E89C413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553FE-3FD0-4958-B828-6974FBA24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7F4E8-4438-4229-9F6D-13776037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8DA-4245-49C7-945B-365A6C55957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FF727-9EB9-4B43-B392-A9F438322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39856-95F1-4E48-AB7F-439BD0D8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71A0-7C05-4C69-8009-638E16A1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6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52D334-6CE4-476C-8099-098943E2E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F5AE1-A21E-446F-BA6B-CF3D0D591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A8664-6649-4866-932E-4E7FEF0F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8DA-4245-49C7-945B-365A6C55957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896F1-1C95-4EFF-8448-2646095A4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9734A-39E9-482F-B2EF-3BC9DC85E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71A0-7C05-4C69-8009-638E16A1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7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F0929-D70D-408B-A85F-4E4A9FA5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2E579-C10A-4FA3-B6C2-92C66477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454A2-81E0-43E3-98C8-F87A80AB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8DA-4245-49C7-945B-365A6C55957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C32FA-6735-4E34-9C83-D01D0A5F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4B113-AC60-4C06-BB90-ED128124E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71A0-7C05-4C69-8009-638E16A1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5930-F87F-4C55-89AA-B5209420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38CEF-9E59-4E3A-BB13-E3495DF76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8386B-38F4-44E4-993A-C18BD7AB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8DA-4245-49C7-945B-365A6C55957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7FF1F-AC1F-43A8-9363-1D73B72C8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F931F-6E46-4EB4-B13A-3B4EFCC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71A0-7C05-4C69-8009-638E16A1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6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7F8E6-2D93-490A-8A55-B68303CC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43C-7625-4282-800E-C42EDF970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59DAB-4518-4ADB-A312-3F233299B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2A67F-DFF3-4364-8D58-F5CB432B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8DA-4245-49C7-945B-365A6C55957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74786-B2C6-4E56-80A4-5091A8E7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D839D-6F24-410E-838E-6AFEAC8D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71A0-7C05-4C69-8009-638E16A1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5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B86E-89F3-4149-9E52-7196C3CD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969F8-D3C2-4F4D-84BC-E8206CAF2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14411-F7C4-4948-BC48-A7283E082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AA829-F1EC-4479-BCDC-4FF88B6328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BF285-89A6-4E2A-A21C-B19475B6E2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2D7BF9-6BF9-453F-85BB-507EA06BF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8DA-4245-49C7-945B-365A6C55957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8FDDC-81A9-4D7F-B5F1-CBEED90A1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721833-752D-4ACE-98FC-52A6CA81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71A0-7C05-4C69-8009-638E16A1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3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4051-3366-4461-91E6-606E5AE6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AAFEF-2F33-4F92-8354-BA2F6F0A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8DA-4245-49C7-945B-365A6C55957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C4074E-376C-4B95-934D-E155610F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8B6541-05C5-4E87-BC2B-ABA327A1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71A0-7C05-4C69-8009-638E16A1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25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DB3BEF-6945-42B4-BD25-8561CF3F4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8DA-4245-49C7-945B-365A6C55957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7FDE75-FD3D-4CCB-BF26-2632BC85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57015-1A1C-4070-9AB3-508D9E3C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71A0-7C05-4C69-8009-638E16A1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9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FC69-C10F-4CAD-9A50-EC7555F28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8ED72-77B4-4EAC-B77E-AF8154900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C2443-173E-442B-B02E-52B69EA31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25C30-8022-40B3-B52E-52943BA6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8DA-4245-49C7-945B-365A6C55957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79251-B7F1-4281-BBFD-1B59D1D1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75E5F-9F46-4D54-B4A6-58CD2275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71A0-7C05-4C69-8009-638E16A1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F8E9-2F87-47AF-BABD-98AC05D03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3002EA-3987-427C-93DF-68905858C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4FC91-64CC-4502-B784-9DE8EF81A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8CA95-D35A-4FE8-85CC-99B00A76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0A8DA-4245-49C7-945B-365A6C55957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BB7B8-81C9-4DFC-BBB3-5B4F189BD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A00B4-103C-467D-A9B3-684D4726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71A0-7C05-4C69-8009-638E16A1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5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A9D605-D4A3-4C68-AD72-42CEC8C1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14FD6-1F43-42D7-88B7-02E0959C6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EC429-B3FE-4A53-8B96-A4E7F36CA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0A8DA-4245-49C7-945B-365A6C559579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10899-94B7-438E-8B2C-04DAB9B94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18526-573F-44AC-81D0-D63E8A90A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71A0-7C05-4C69-8009-638E16A1A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0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5F0B-0D33-44F0-BFD6-37790F8D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920240"/>
            <a:ext cx="8229600" cy="1463040"/>
          </a:xfrm>
        </p:spPr>
        <p:txBody>
          <a:bodyPr/>
          <a:lstStyle/>
          <a:p>
            <a:r>
              <a:rPr lang="en-US" dirty="0"/>
              <a:t>Tax Pro Account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541C3-D3C0-4189-80E3-CC90D56452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Screenshots for Power of Attorney and Tax Information Authorizations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133F7-11FC-4C0D-9FDB-0D108046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74666" y="6199696"/>
            <a:ext cx="457200" cy="365760"/>
          </a:xfrm>
        </p:spPr>
        <p:txBody>
          <a:bodyPr/>
          <a:lstStyle/>
          <a:p>
            <a:fld id="{781057C3-FDA3-B146-AA6C-F3C04E67C80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570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58493"/>
            <a:ext cx="8229600" cy="534063"/>
          </a:xfrm>
        </p:spPr>
        <p:txBody>
          <a:bodyPr/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POA: Tax Matters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16D934E-D8E0-4A7C-85F3-136E154AE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25" b="7280"/>
          <a:stretch/>
        </p:blipFill>
        <p:spPr>
          <a:xfrm>
            <a:off x="1717070" y="1463666"/>
            <a:ext cx="8805157" cy="47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09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58493"/>
            <a:ext cx="8229600" cy="534063"/>
          </a:xfrm>
        </p:spPr>
        <p:txBody>
          <a:bodyPr/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POA: Tax Matters (cont.)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2C1B97C-D5E5-42F0-ACB7-EA88DF49C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38" b="7308"/>
          <a:stretch/>
        </p:blipFill>
        <p:spPr>
          <a:xfrm>
            <a:off x="1667723" y="1592556"/>
            <a:ext cx="6930189" cy="43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29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58493"/>
            <a:ext cx="8229600" cy="534063"/>
          </a:xfrm>
        </p:spPr>
        <p:txBody>
          <a:bodyPr/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POA: Tax Matters (cont.)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12</a:t>
            </a:fld>
            <a:endParaRPr lang="en-US"/>
          </a:p>
        </p:txBody>
      </p:sp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C354D4D-27C6-4F40-A047-43169865C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60" b="4576"/>
          <a:stretch/>
        </p:blipFill>
        <p:spPr>
          <a:xfrm>
            <a:off x="1793463" y="1465795"/>
            <a:ext cx="6632317" cy="458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1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58493"/>
            <a:ext cx="8229600" cy="534063"/>
          </a:xfrm>
        </p:spPr>
        <p:txBody>
          <a:bodyPr/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POA: Tax Matters (cont.)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13</a:t>
            </a:fld>
            <a:endParaRPr lang="en-US"/>
          </a:p>
        </p:txBody>
      </p:sp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9B9A91E-25F6-4040-8378-8769A503C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56" b="7962"/>
          <a:stretch/>
        </p:blipFill>
        <p:spPr>
          <a:xfrm>
            <a:off x="1524001" y="1441118"/>
            <a:ext cx="5956285" cy="464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43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871974"/>
            <a:ext cx="8229600" cy="534063"/>
          </a:xfrm>
        </p:spPr>
        <p:txBody>
          <a:bodyPr/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POA: Tax Matters (cont.)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14</a:t>
            </a:fld>
            <a:endParaRPr lang="en-US"/>
          </a:p>
        </p:txBody>
      </p:sp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0B6456-F54F-479F-BD7D-F6DD6E97C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412" b="3565"/>
          <a:stretch/>
        </p:blipFill>
        <p:spPr>
          <a:xfrm>
            <a:off x="1636645" y="1362702"/>
            <a:ext cx="8355494" cy="49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79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828638"/>
            <a:ext cx="8229600" cy="534063"/>
          </a:xfrm>
        </p:spPr>
        <p:txBody>
          <a:bodyPr/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POA: Review and Submit  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A picture containing graphical user interface, text&#10;&#10;Description automatically generated">
            <a:extLst>
              <a:ext uri="{FF2B5EF4-FFF2-40B4-BE49-F238E27FC236}">
                <a16:creationId xmlns:a16="http://schemas.microsoft.com/office/drawing/2014/main" id="{1F8A79CD-0480-4F9B-A3EF-9CD254ED5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70" b="8667"/>
          <a:stretch/>
        </p:blipFill>
        <p:spPr>
          <a:xfrm>
            <a:off x="1672590" y="1362701"/>
            <a:ext cx="8229600" cy="517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0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883926"/>
            <a:ext cx="8229600" cy="534063"/>
          </a:xfrm>
        </p:spPr>
        <p:txBody>
          <a:bodyPr>
            <a:normAutofit/>
          </a:bodyPr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POA: Review and Submit (cont.) 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79745E-C795-4111-B301-3A21FA85D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67" b="4928"/>
          <a:stretch/>
        </p:blipFill>
        <p:spPr>
          <a:xfrm>
            <a:off x="1842052" y="1328150"/>
            <a:ext cx="7792278" cy="49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5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5F0B-0D33-44F0-BFD6-37790F8D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Pro Account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541C3-D3C0-4189-80E3-CC90D56452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Tax Information Authorization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133F7-11FC-4C0D-9FDB-0D108046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05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572" y="1026293"/>
            <a:ext cx="8229600" cy="534063"/>
          </a:xfrm>
        </p:spPr>
        <p:txBody>
          <a:bodyPr/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TIA: Before You Start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9875779-357B-490C-8E3A-238183661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9" b="53615"/>
          <a:stretch/>
        </p:blipFill>
        <p:spPr>
          <a:xfrm>
            <a:off x="1567008" y="1560356"/>
            <a:ext cx="9004729" cy="383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34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572" y="1026293"/>
            <a:ext cx="8229600" cy="534063"/>
          </a:xfrm>
        </p:spPr>
        <p:txBody>
          <a:bodyPr>
            <a:normAutofit/>
          </a:bodyPr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TIA: Before You Start (cont.)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9875779-357B-490C-8E3A-238183661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24" b="4734"/>
          <a:stretch/>
        </p:blipFill>
        <p:spPr>
          <a:xfrm>
            <a:off x="1497372" y="1560355"/>
            <a:ext cx="9144000" cy="45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7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88721"/>
            <a:ext cx="8229600" cy="534063"/>
          </a:xfrm>
        </p:spPr>
        <p:txBody>
          <a:bodyPr/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Account Home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C64DA4-1705-441E-98C1-141232DE0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91498"/>
            <a:ext cx="8686800" cy="38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59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572" y="1026293"/>
            <a:ext cx="8229600" cy="534063"/>
          </a:xfrm>
        </p:spPr>
        <p:txBody>
          <a:bodyPr>
            <a:normAutofit/>
          </a:bodyPr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TIA: Representative Information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7935E4E-0699-46F5-81A4-B89EFF9B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29" b="41644"/>
          <a:stretch/>
        </p:blipFill>
        <p:spPr>
          <a:xfrm>
            <a:off x="2007829" y="1393252"/>
            <a:ext cx="5953739" cy="469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572" y="1026293"/>
            <a:ext cx="8229600" cy="534063"/>
          </a:xfrm>
        </p:spPr>
        <p:txBody>
          <a:bodyPr>
            <a:normAutofit fontScale="92500"/>
          </a:bodyPr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TIA: Representative Information (cont.)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21</a:t>
            </a:fld>
            <a:endParaRPr lang="en-US" dirty="0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88D427A-5C78-4D23-8171-84AA7C946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107" b="3216"/>
          <a:stretch/>
        </p:blipFill>
        <p:spPr>
          <a:xfrm>
            <a:off x="2066188" y="1644090"/>
            <a:ext cx="6957156" cy="418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13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572" y="1026293"/>
            <a:ext cx="8229600" cy="534063"/>
          </a:xfrm>
        </p:spPr>
        <p:txBody>
          <a:bodyPr/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TIA: Client Information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31BC11B-9AF4-4FE3-A494-3DE5C7E4B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643"/>
          <a:stretch/>
        </p:blipFill>
        <p:spPr>
          <a:xfrm>
            <a:off x="1828801" y="1560356"/>
            <a:ext cx="7513983" cy="43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77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572" y="1026293"/>
            <a:ext cx="8229600" cy="534063"/>
          </a:xfrm>
        </p:spPr>
        <p:txBody>
          <a:bodyPr>
            <a:normAutofit/>
          </a:bodyPr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TIA: Client Information (Cont.)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96D3E55-103B-4185-9976-007F2A758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551" b="3672"/>
          <a:stretch/>
        </p:blipFill>
        <p:spPr>
          <a:xfrm>
            <a:off x="2133792" y="1807383"/>
            <a:ext cx="7182486" cy="42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22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572" y="1026293"/>
            <a:ext cx="8229600" cy="534063"/>
          </a:xfrm>
        </p:spPr>
        <p:txBody>
          <a:bodyPr/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TIA: Client Information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31BC11B-9AF4-4FE3-A494-3DE5C7E4B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643"/>
          <a:stretch/>
        </p:blipFill>
        <p:spPr>
          <a:xfrm>
            <a:off x="1828801" y="1560356"/>
            <a:ext cx="7513983" cy="43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4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572" y="1026293"/>
            <a:ext cx="8229600" cy="534063"/>
          </a:xfrm>
        </p:spPr>
        <p:txBody>
          <a:bodyPr/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TIA: Tax Matters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 descr="Text, email&#10;&#10;Description automatically generated">
            <a:extLst>
              <a:ext uri="{FF2B5EF4-FFF2-40B4-BE49-F238E27FC236}">
                <a16:creationId xmlns:a16="http://schemas.microsoft.com/office/drawing/2014/main" id="{FFD2FDA1-5AB3-4C7A-BAE4-079AABA59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81" b="8818"/>
          <a:stretch/>
        </p:blipFill>
        <p:spPr>
          <a:xfrm>
            <a:off x="1592622" y="1464008"/>
            <a:ext cx="7189428" cy="479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7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572" y="1026293"/>
            <a:ext cx="8229600" cy="534063"/>
          </a:xfrm>
        </p:spPr>
        <p:txBody>
          <a:bodyPr/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TIA: Client Information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31BC11B-9AF4-4FE3-A494-3DE5C7E4B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643"/>
          <a:stretch/>
        </p:blipFill>
        <p:spPr>
          <a:xfrm>
            <a:off x="1828801" y="1560356"/>
            <a:ext cx="7513983" cy="43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02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572" y="1026293"/>
            <a:ext cx="8229600" cy="534063"/>
          </a:xfrm>
        </p:spPr>
        <p:txBody>
          <a:bodyPr>
            <a:normAutofit/>
          </a:bodyPr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TIA: Review and submit page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E39B375-5DDC-4DB7-BA6B-188956FF8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99" b="8666"/>
          <a:stretch/>
        </p:blipFill>
        <p:spPr>
          <a:xfrm>
            <a:off x="2007829" y="1391864"/>
            <a:ext cx="7280365" cy="48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30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572" y="1026293"/>
            <a:ext cx="8229600" cy="534063"/>
          </a:xfrm>
        </p:spPr>
        <p:txBody>
          <a:bodyPr/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TIA: Submitted Request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28</a:t>
            </a:fld>
            <a:endParaRPr lang="en-US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72AA53C0-4496-4F94-967F-F68BFE406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6" b="35651"/>
          <a:stretch/>
        </p:blipFill>
        <p:spPr>
          <a:xfrm>
            <a:off x="1751534" y="1409817"/>
            <a:ext cx="6385301" cy="4622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8CAF85-2E07-4034-8ECB-2433CED8C983}"/>
              </a:ext>
            </a:extLst>
          </p:cNvPr>
          <p:cNvSpPr txBox="1"/>
          <p:nvPr/>
        </p:nvSpPr>
        <p:spPr>
          <a:xfrm>
            <a:off x="7671685" y="5986641"/>
            <a:ext cx="2509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2"/>
                </a:solidFill>
                <a:latin typeface="Arial" charset="0"/>
                <a:cs typeface="Arial" charset="0"/>
              </a:rPr>
              <a:t>* Under “Print Request for Tax Information Authorization” page will display all request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23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572" y="1026293"/>
            <a:ext cx="8229600" cy="534063"/>
          </a:xfrm>
        </p:spPr>
        <p:txBody>
          <a:bodyPr/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POA: Before You Start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6FE7ED-074B-46B6-8E04-49126840C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60355"/>
            <a:ext cx="9144000" cy="429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0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58493"/>
            <a:ext cx="8229600" cy="534063"/>
          </a:xfrm>
        </p:spPr>
        <p:txBody>
          <a:bodyPr>
            <a:normAutofit/>
          </a:bodyPr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POA: Before You Start (continued)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5B00C4-2894-4802-B3C7-965033D34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92555"/>
            <a:ext cx="9144000" cy="42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0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58493"/>
            <a:ext cx="8229600" cy="534063"/>
          </a:xfrm>
        </p:spPr>
        <p:txBody>
          <a:bodyPr>
            <a:normAutofit/>
          </a:bodyPr>
          <a:lstStyle/>
          <a:p>
            <a:pPr marL="0" indent="0" defTabSz="514350">
              <a:spcBef>
                <a:spcPts val="563"/>
              </a:spcBef>
              <a:spcAft>
                <a:spcPts val="338"/>
              </a:spcAft>
              <a:buNone/>
            </a:pPr>
            <a:r>
              <a:rPr lang="en-US" dirty="0"/>
              <a:t>Tax Pro Request POA: Before You Start (continued)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E51469-6FC1-4D47-ABDC-79E0D0F17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18910"/>
            <a:ext cx="9144000" cy="428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57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973177"/>
            <a:ext cx="8229600" cy="534063"/>
          </a:xfrm>
        </p:spPr>
        <p:txBody>
          <a:bodyPr>
            <a:normAutofit/>
          </a:bodyPr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POA: Representative Information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D922F82-D45B-438E-B503-073536014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8" t="-1" r="148" b="37278"/>
          <a:stretch/>
        </p:blipFill>
        <p:spPr>
          <a:xfrm>
            <a:off x="1789044" y="1362702"/>
            <a:ext cx="8229599" cy="47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9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58493"/>
            <a:ext cx="8229600" cy="534063"/>
          </a:xfrm>
        </p:spPr>
        <p:txBody>
          <a:bodyPr>
            <a:normAutofit fontScale="85000" lnSpcReduction="10000"/>
          </a:bodyPr>
          <a:lstStyle/>
          <a:p>
            <a:pPr marL="0" indent="0" defTabSz="514350">
              <a:spcBef>
                <a:spcPts val="563"/>
              </a:spcBef>
              <a:spcAft>
                <a:spcPts val="338"/>
              </a:spcAft>
              <a:buNone/>
            </a:pPr>
            <a:r>
              <a:rPr lang="en-US" dirty="0"/>
              <a:t>Tax Pro Request POA: Representative Information (Continued)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891347-0E34-4CD6-8B3E-5773BCC0C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765"/>
          <a:stretch/>
        </p:blipFill>
        <p:spPr>
          <a:xfrm>
            <a:off x="2145706" y="1718380"/>
            <a:ext cx="7347999" cy="441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3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58493"/>
            <a:ext cx="8229600" cy="534063"/>
          </a:xfrm>
        </p:spPr>
        <p:txBody>
          <a:bodyPr/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POA: Client Information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7EB9EF-5609-458B-9539-02E9742DB1D2}"/>
              </a:ext>
            </a:extLst>
          </p:cNvPr>
          <p:cNvSpPr txBox="1">
            <a:spLocks/>
          </p:cNvSpPr>
          <p:nvPr/>
        </p:nvSpPr>
        <p:spPr>
          <a:xfrm>
            <a:off x="4677900" y="93465"/>
            <a:ext cx="5100818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0" kern="1200" baseline="0">
                <a:solidFill>
                  <a:srgbClr val="0A316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Office of Online Services </a:t>
            </a:r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3AA8B4F-0798-409E-BAE1-D7AAB53F3F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974"/>
          <a:stretch/>
        </p:blipFill>
        <p:spPr>
          <a:xfrm>
            <a:off x="1850291" y="1592555"/>
            <a:ext cx="7081674" cy="435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6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816A8-A2F9-4B6B-A8A9-F330A2B1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058493"/>
            <a:ext cx="8229600" cy="534063"/>
          </a:xfrm>
        </p:spPr>
        <p:txBody>
          <a:bodyPr>
            <a:normAutofit/>
          </a:bodyPr>
          <a:lstStyle/>
          <a:p>
            <a:pPr defTabSz="514350">
              <a:spcBef>
                <a:spcPts val="563"/>
              </a:spcBef>
              <a:spcAft>
                <a:spcPts val="338"/>
              </a:spcAft>
            </a:pPr>
            <a:r>
              <a:rPr lang="en-US" dirty="0"/>
              <a:t>Tax Pro Request POA: Client Information (Cont.)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1CDB95-3651-46EC-9652-2780A252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7EB9EF-5609-458B-9539-02E9742DB1D2}"/>
              </a:ext>
            </a:extLst>
          </p:cNvPr>
          <p:cNvSpPr txBox="1">
            <a:spLocks/>
          </p:cNvSpPr>
          <p:nvPr/>
        </p:nvSpPr>
        <p:spPr>
          <a:xfrm>
            <a:off x="4677900" y="93465"/>
            <a:ext cx="5100818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i="0" kern="1200" baseline="0">
                <a:solidFill>
                  <a:srgbClr val="0A316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BAF843-A4D3-4C72-A31C-3546FB973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49" b="3654"/>
          <a:stretch/>
        </p:blipFill>
        <p:spPr>
          <a:xfrm>
            <a:off x="1974928" y="1607376"/>
            <a:ext cx="7803790" cy="406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33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291</Words>
  <Application>Microsoft Office PowerPoint</Application>
  <PresentationFormat>Widescreen</PresentationFormat>
  <Paragraphs>60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Tax Pro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Tax Pro Account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Brewington Kinna</dc:creator>
  <cp:lastModifiedBy>Stasko, Molly</cp:lastModifiedBy>
  <cp:revision>4</cp:revision>
  <dcterms:created xsi:type="dcterms:W3CDTF">2021-06-14T15:36:06Z</dcterms:created>
  <dcterms:modified xsi:type="dcterms:W3CDTF">2021-06-15T17:41:19Z</dcterms:modified>
</cp:coreProperties>
</file>