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  <p:sldMasterId id="2147483689" r:id="rId3"/>
  </p:sldMasterIdLst>
  <p:notesMasterIdLst>
    <p:notesMasterId r:id="rId18"/>
  </p:notesMasterIdLst>
  <p:sldIdLst>
    <p:sldId id="263" r:id="rId4"/>
    <p:sldId id="279" r:id="rId5"/>
    <p:sldId id="266" r:id="rId6"/>
    <p:sldId id="288" r:id="rId7"/>
    <p:sldId id="267" r:id="rId8"/>
    <p:sldId id="285" r:id="rId9"/>
    <p:sldId id="286" r:id="rId10"/>
    <p:sldId id="287" r:id="rId11"/>
    <p:sldId id="268" r:id="rId12"/>
    <p:sldId id="269" r:id="rId13"/>
    <p:sldId id="270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0233" autoAdjust="0"/>
  </p:normalViewPr>
  <p:slideViewPr>
    <p:cSldViewPr snapToGrid="0">
      <p:cViewPr varScale="1">
        <p:scale>
          <a:sx n="65" d="100"/>
          <a:sy n="65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7AD5-78CA-482F-B276-855E78468C91}" type="datetimeFigureOut">
              <a:rPr lang="en-US" smtClean="0">
                <a:latin typeface="Arial" panose="020B0604020202020204" pitchFamily="34" charset="0"/>
              </a:rPr>
              <a:t>6/30/2021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 new path</a:t>
            </a:r>
            <a:r>
              <a:rPr lang="en-US" baseline="0" dirty="0"/>
              <a:t> to create FPAS submissions.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1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validation,</a:t>
            </a:r>
            <a:r>
              <a:rPr lang="en-US" baseline="0" dirty="0"/>
              <a:t> users are able to view/download a PDF rendering of submission data and initiate the CROMERR signature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2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CROMERR eSignature Widget is used</a:t>
            </a:r>
            <a:r>
              <a:rPr lang="en-US" baseline="0" dirty="0"/>
              <a:t> to facilitate electronic signature and transmission of the submission.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13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2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screen displays</a:t>
            </a:r>
            <a:r>
              <a:rPr lang="en-US" baseline="0" dirty="0"/>
              <a:t> confirming that the submission process successfully completed.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4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creates a submission</a:t>
            </a:r>
            <a:r>
              <a:rPr lang="en-US" baseline="0" dirty="0"/>
              <a:t> passphrase which provides access control to the submission and is used as an encryption key for CBI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5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accessing a previously created submission,</a:t>
            </a:r>
            <a:r>
              <a:rPr lang="en-US" baseline="0" dirty="0"/>
              <a:t> the user must enter the passphrase that was set during form creation.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9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‘Package Information’ screen is the first screen within a package and</a:t>
            </a:r>
            <a:r>
              <a:rPr lang="en-US" baseline="0" dirty="0"/>
              <a:t> allows a user to add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to the package submission.  In this case, the screen is updated to allow only ‘Foreign Purchaser Acknowledgement Statement’ and ‘Annual Summary’ applications based on the choice from the Portal.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9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‘Package</a:t>
            </a:r>
            <a:r>
              <a:rPr lang="en-US" baseline="0" dirty="0"/>
              <a:t> Documents’ screen allows a user to upload files that apply to all applications within a package submission.  In this case, the screen shows the upload of a ‘Submission Cover Letter’ applicable to the PFAS application in the package.</a:t>
            </a:r>
          </a:p>
          <a:p>
            <a:endParaRPr lang="en-US" baseline="0" dirty="0"/>
          </a:p>
          <a:p>
            <a:r>
              <a:rPr lang="en-US" baseline="0" dirty="0"/>
              <a:t>No package level documents will be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7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‘Application Information’ screen can be customized to capture necessary data for a per-shipment PFAS and Annual Summary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5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‘Application Documents’ screen is where the user would upload the per-shipment PFAS or Annual Summary documents based on the application type.  The file type values are pre-selected and fixed based on the application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3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Submitter information displayed</a:t>
            </a:r>
            <a:r>
              <a:rPr lang="en-US" baseline="0" dirty="0"/>
              <a:t> for confirmation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2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Upon</a:t>
            </a:r>
            <a:r>
              <a:rPr lang="en-US" baseline="0" dirty="0"/>
              <a:t> initiating the submission process, global validation of the submission is run to confirm completeness.  If validation fails the user is provided a list of errors to rectify.  If validation passes, the user may continue to the submission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1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2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95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5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98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6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7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835"/>
            <a:ext cx="8989180" cy="4482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5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2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32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1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8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637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5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8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64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1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7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1" y="2578608"/>
            <a:ext cx="9447739" cy="1691680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Pesticide Submission Portal (PSP)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Foreign Purchaser Acknowledgement Statements (FPAS) Mock-Ups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24569"/>
            <a:ext cx="8359603" cy="10968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June 1, 2021</a:t>
            </a:r>
          </a:p>
        </p:txBody>
      </p:sp>
    </p:spTree>
    <p:extLst>
      <p:ext uri="{BB962C8B-B14F-4D97-AF65-F5344CB8AC3E}">
        <p14:creationId xmlns:p14="http://schemas.microsoft.com/office/powerpoint/2010/main" val="77731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Submitter Information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Submission Validation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PDF Preview and CROMERR Submission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7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CROMERR eSignature Widget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Submission Completed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1" y="2578608"/>
            <a:ext cx="9447739" cy="1691680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Interim Changes to Existing PSP Application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624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PSP Portal ‘Home’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571250"/>
            <a:ext cx="8988425" cy="44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Passphrase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4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Passphrase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4865"/>
            <a:ext cx="8988425" cy="4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 Information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10499"/>
            <a:ext cx="8988425" cy="43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 Documents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10499"/>
            <a:ext cx="8988425" cy="43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Information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600977"/>
            <a:ext cx="8988425" cy="43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Documents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1585251"/>
            <a:ext cx="8988425" cy="44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6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9388683-8515-40AF-ABB6-E1D2E071F3A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42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1_Facet</vt:lpstr>
      <vt:lpstr>Pesticide Submission Portal (PSP)  Foreign Purchaser Acknowledgement Statements (FPAS) Mock-Ups</vt:lpstr>
      <vt:lpstr>Interim Changes to Existing PSP Application</vt:lpstr>
      <vt:lpstr>Update PSP Portal ‘Home’ Screen</vt:lpstr>
      <vt:lpstr>Create Passphrase Screen</vt:lpstr>
      <vt:lpstr>Enter Passphrase Screen</vt:lpstr>
      <vt:lpstr>Package Information Screen</vt:lpstr>
      <vt:lpstr>Package Documents Screen</vt:lpstr>
      <vt:lpstr>Application Information Screen</vt:lpstr>
      <vt:lpstr>Application Documents Screen</vt:lpstr>
      <vt:lpstr>Submitter Information Screen</vt:lpstr>
      <vt:lpstr>Submission Validation Screen</vt:lpstr>
      <vt:lpstr>PDF Preview and CROMERR Submission</vt:lpstr>
      <vt:lpstr>CROMERR eSignature Widget</vt:lpstr>
      <vt:lpstr>Submission Completed Screen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2019-10-17T21:11:19Z</dcterms:created>
  <dcterms:modified xsi:type="dcterms:W3CDTF">2021-07-01T00:14:38Z</dcterms:modified>
</cp:coreProperties>
</file>